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16"/>
  </p:notesMasterIdLst>
  <p:sldIdLst>
    <p:sldId id="330" r:id="rId4"/>
    <p:sldId id="328" r:id="rId5"/>
    <p:sldId id="333" r:id="rId6"/>
    <p:sldId id="331" r:id="rId7"/>
    <p:sldId id="332" r:id="rId8"/>
    <p:sldId id="334" r:id="rId9"/>
    <p:sldId id="341" r:id="rId10"/>
    <p:sldId id="335" r:id="rId11"/>
    <p:sldId id="340" r:id="rId12"/>
    <p:sldId id="337" r:id="rId13"/>
    <p:sldId id="339" r:id="rId14"/>
    <p:sldId id="342" r:id="rId1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0" d="100"/>
          <a:sy n="100" d="100"/>
        </p:scale>
        <p:origin x="95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247296F-36A0-4620-AA86-B09A32E2A072}" type="datetimeFigureOut">
              <a:rPr lang="ru-RU" smtClean="0"/>
              <a:t>16.02.2026</a:t>
            </a:fld>
            <a:endParaRPr lang="ru-R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73F044-7BFD-4F6C-8B82-DE823F71E36F}" type="slidenum">
              <a:rPr lang="ru-RU" smtClean="0"/>
              <a:t>‹#›</a:t>
            </a:fld>
            <a:endParaRPr lang="ru-RU"/>
          </a:p>
        </p:txBody>
      </p:sp>
    </p:spTree>
    <p:extLst>
      <p:ext uri="{BB962C8B-B14F-4D97-AF65-F5344CB8AC3E}">
        <p14:creationId xmlns:p14="http://schemas.microsoft.com/office/powerpoint/2010/main" val="3458479125"/>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p1:notes"/>
          <p:cNvSpPr txBox="1">
            <a:spLocks noGrp="1"/>
          </p:cNvSpPr>
          <p:nvPr>
            <p:ph type="body" idx="1"/>
          </p:nvPr>
        </p:nvSpPr>
        <p:spPr>
          <a:xfrm>
            <a:off x="2010400" y="5371925"/>
            <a:ext cx="16083275" cy="5089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200"/>
              <a:buFont typeface="Calibri"/>
              <a:buNone/>
            </a:pPr>
            <a:endParaRPr/>
          </a:p>
        </p:txBody>
      </p:sp>
      <p:sp>
        <p:nvSpPr>
          <p:cNvPr id="148" name="Google Shape;148;p1:notes"/>
          <p:cNvSpPr>
            <a:spLocks noGrp="1" noRot="1" noChangeAspect="1"/>
          </p:cNvSpPr>
          <p:nvPr>
            <p:ph type="sldImg" idx="2"/>
          </p:nvPr>
        </p:nvSpPr>
        <p:spPr>
          <a:xfrm>
            <a:off x="6283325" y="847725"/>
            <a:ext cx="7539038" cy="42418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7039544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u-RU"/>
          </a:p>
        </p:txBody>
      </p:sp>
      <p:sp>
        <p:nvSpPr>
          <p:cNvPr id="4" name="Header Placeholder 3"/>
          <p:cNvSpPr>
            <a:spLocks noGrp="1"/>
          </p:cNvSpPr>
          <p:nvPr>
            <p:ph type="hdr" sz="quarter"/>
          </p:nvPr>
        </p:nvSpPr>
        <p:spPr/>
        <p:txBody>
          <a:bodyPr/>
          <a:lstStyle/>
          <a:p>
            <a:endParaRPr lang="ru-RU"/>
          </a:p>
        </p:txBody>
      </p:sp>
      <p:sp>
        <p:nvSpPr>
          <p:cNvPr id="5" name="Footer Placeholder 4"/>
          <p:cNvSpPr>
            <a:spLocks noGrp="1"/>
          </p:cNvSpPr>
          <p:nvPr>
            <p:ph type="ftr" sz="quarter" idx="4"/>
          </p:nvPr>
        </p:nvSpPr>
        <p:spPr/>
        <p:txBody>
          <a:bodyPr/>
          <a:lstStyle/>
          <a:p>
            <a:endParaRPr lang="ru-RU"/>
          </a:p>
        </p:txBody>
      </p:sp>
      <p:sp>
        <p:nvSpPr>
          <p:cNvPr id="6" name="Slide Number Placeholder 5"/>
          <p:cNvSpPr>
            <a:spLocks noGrp="1"/>
          </p:cNvSpPr>
          <p:nvPr>
            <p:ph type="sldNum" sz="quarter" idx="5"/>
          </p:nvPr>
        </p:nvSpPr>
        <p:spPr/>
        <p:txBody>
          <a:bodyPr/>
          <a:lstStyle/>
          <a:p>
            <a:fld id="{A973F044-7BFD-4F6C-8B82-DE823F71E36F}" type="slidenum">
              <a:rPr lang="ru-RU" smtClean="0"/>
              <a:t>10</a:t>
            </a:fld>
            <a:endParaRPr lang="ru-RU"/>
          </a:p>
        </p:txBody>
      </p:sp>
    </p:spTree>
    <p:extLst>
      <p:ext uri="{BB962C8B-B14F-4D97-AF65-F5344CB8AC3E}">
        <p14:creationId xmlns:p14="http://schemas.microsoft.com/office/powerpoint/2010/main" val="11637136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u-RU"/>
          </a:p>
        </p:txBody>
      </p:sp>
      <p:sp>
        <p:nvSpPr>
          <p:cNvPr id="4" name="Header Placeholder 3"/>
          <p:cNvSpPr>
            <a:spLocks noGrp="1"/>
          </p:cNvSpPr>
          <p:nvPr>
            <p:ph type="hdr" sz="quarter"/>
          </p:nvPr>
        </p:nvSpPr>
        <p:spPr/>
        <p:txBody>
          <a:bodyPr/>
          <a:lstStyle/>
          <a:p>
            <a:endParaRPr lang="ru-RU"/>
          </a:p>
        </p:txBody>
      </p:sp>
      <p:sp>
        <p:nvSpPr>
          <p:cNvPr id="5" name="Footer Placeholder 4"/>
          <p:cNvSpPr>
            <a:spLocks noGrp="1"/>
          </p:cNvSpPr>
          <p:nvPr>
            <p:ph type="ftr" sz="quarter" idx="4"/>
          </p:nvPr>
        </p:nvSpPr>
        <p:spPr/>
        <p:txBody>
          <a:bodyPr/>
          <a:lstStyle/>
          <a:p>
            <a:endParaRPr lang="ru-RU"/>
          </a:p>
        </p:txBody>
      </p:sp>
      <p:sp>
        <p:nvSpPr>
          <p:cNvPr id="6" name="Slide Number Placeholder 5"/>
          <p:cNvSpPr>
            <a:spLocks noGrp="1"/>
          </p:cNvSpPr>
          <p:nvPr>
            <p:ph type="sldNum" sz="quarter" idx="5"/>
          </p:nvPr>
        </p:nvSpPr>
        <p:spPr/>
        <p:txBody>
          <a:bodyPr/>
          <a:lstStyle/>
          <a:p>
            <a:fld id="{A973F044-7BFD-4F6C-8B82-DE823F71E36F}" type="slidenum">
              <a:rPr lang="ru-RU" smtClean="0"/>
              <a:t>11</a:t>
            </a:fld>
            <a:endParaRPr lang="ru-RU"/>
          </a:p>
        </p:txBody>
      </p:sp>
    </p:spTree>
    <p:extLst>
      <p:ext uri="{BB962C8B-B14F-4D97-AF65-F5344CB8AC3E}">
        <p14:creationId xmlns:p14="http://schemas.microsoft.com/office/powerpoint/2010/main" val="31359064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u-RU"/>
          </a:p>
        </p:txBody>
      </p:sp>
      <p:sp>
        <p:nvSpPr>
          <p:cNvPr id="4" name="Header Placeholder 3"/>
          <p:cNvSpPr>
            <a:spLocks noGrp="1"/>
          </p:cNvSpPr>
          <p:nvPr>
            <p:ph type="hdr" sz="quarter"/>
          </p:nvPr>
        </p:nvSpPr>
        <p:spPr/>
        <p:txBody>
          <a:bodyPr/>
          <a:lstStyle/>
          <a:p>
            <a:endParaRPr lang="ru-RU"/>
          </a:p>
        </p:txBody>
      </p:sp>
      <p:sp>
        <p:nvSpPr>
          <p:cNvPr id="5" name="Footer Placeholder 4"/>
          <p:cNvSpPr>
            <a:spLocks noGrp="1"/>
          </p:cNvSpPr>
          <p:nvPr>
            <p:ph type="ftr" sz="quarter" idx="4"/>
          </p:nvPr>
        </p:nvSpPr>
        <p:spPr/>
        <p:txBody>
          <a:bodyPr/>
          <a:lstStyle/>
          <a:p>
            <a:endParaRPr lang="ru-RU"/>
          </a:p>
        </p:txBody>
      </p:sp>
      <p:sp>
        <p:nvSpPr>
          <p:cNvPr id="6" name="Slide Number Placeholder 5"/>
          <p:cNvSpPr>
            <a:spLocks noGrp="1"/>
          </p:cNvSpPr>
          <p:nvPr>
            <p:ph type="sldNum" sz="quarter" idx="5"/>
          </p:nvPr>
        </p:nvSpPr>
        <p:spPr/>
        <p:txBody>
          <a:bodyPr/>
          <a:lstStyle/>
          <a:p>
            <a:fld id="{A973F044-7BFD-4F6C-8B82-DE823F71E36F}" type="slidenum">
              <a:rPr lang="ru-RU" smtClean="0"/>
              <a:t>12</a:t>
            </a:fld>
            <a:endParaRPr lang="ru-RU"/>
          </a:p>
        </p:txBody>
      </p:sp>
    </p:spTree>
    <p:extLst>
      <p:ext uri="{BB962C8B-B14F-4D97-AF65-F5344CB8AC3E}">
        <p14:creationId xmlns:p14="http://schemas.microsoft.com/office/powerpoint/2010/main" val="10324652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p1:notes"/>
          <p:cNvSpPr txBox="1">
            <a:spLocks noGrp="1"/>
          </p:cNvSpPr>
          <p:nvPr>
            <p:ph type="body" idx="1"/>
          </p:nvPr>
        </p:nvSpPr>
        <p:spPr>
          <a:xfrm>
            <a:off x="2010400" y="5371925"/>
            <a:ext cx="16083275" cy="5089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200"/>
              <a:buFont typeface="Calibri"/>
              <a:buNone/>
            </a:pPr>
            <a:endParaRPr dirty="0"/>
          </a:p>
        </p:txBody>
      </p:sp>
      <p:sp>
        <p:nvSpPr>
          <p:cNvPr id="148" name="Google Shape;148;p1:notes"/>
          <p:cNvSpPr>
            <a:spLocks noGrp="1" noRot="1" noChangeAspect="1"/>
          </p:cNvSpPr>
          <p:nvPr>
            <p:ph type="sldImg" idx="2"/>
          </p:nvPr>
        </p:nvSpPr>
        <p:spPr>
          <a:xfrm>
            <a:off x="6283325" y="847725"/>
            <a:ext cx="7539038" cy="42418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3617058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u-RU"/>
          </a:p>
        </p:txBody>
      </p:sp>
      <p:sp>
        <p:nvSpPr>
          <p:cNvPr id="4" name="Header Placeholder 3"/>
          <p:cNvSpPr>
            <a:spLocks noGrp="1"/>
          </p:cNvSpPr>
          <p:nvPr>
            <p:ph type="hdr" sz="quarter"/>
          </p:nvPr>
        </p:nvSpPr>
        <p:spPr/>
        <p:txBody>
          <a:bodyPr/>
          <a:lstStyle/>
          <a:p>
            <a:endParaRPr lang="ru-RU"/>
          </a:p>
        </p:txBody>
      </p:sp>
      <p:sp>
        <p:nvSpPr>
          <p:cNvPr id="5" name="Footer Placeholder 4"/>
          <p:cNvSpPr>
            <a:spLocks noGrp="1"/>
          </p:cNvSpPr>
          <p:nvPr>
            <p:ph type="ftr" sz="quarter" idx="4"/>
          </p:nvPr>
        </p:nvSpPr>
        <p:spPr/>
        <p:txBody>
          <a:bodyPr/>
          <a:lstStyle/>
          <a:p>
            <a:endParaRPr lang="ru-RU"/>
          </a:p>
        </p:txBody>
      </p:sp>
      <p:sp>
        <p:nvSpPr>
          <p:cNvPr id="6" name="Slide Number Placeholder 5"/>
          <p:cNvSpPr>
            <a:spLocks noGrp="1"/>
          </p:cNvSpPr>
          <p:nvPr>
            <p:ph type="sldNum" sz="quarter" idx="5"/>
          </p:nvPr>
        </p:nvSpPr>
        <p:spPr/>
        <p:txBody>
          <a:bodyPr/>
          <a:lstStyle/>
          <a:p>
            <a:fld id="{A973F044-7BFD-4F6C-8B82-DE823F71E36F}" type="slidenum">
              <a:rPr lang="ru-RU" smtClean="0"/>
              <a:t>3</a:t>
            </a:fld>
            <a:endParaRPr lang="ru-RU"/>
          </a:p>
        </p:txBody>
      </p:sp>
    </p:spTree>
    <p:extLst>
      <p:ext uri="{BB962C8B-B14F-4D97-AF65-F5344CB8AC3E}">
        <p14:creationId xmlns:p14="http://schemas.microsoft.com/office/powerpoint/2010/main" val="1726198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u-RU"/>
          </a:p>
        </p:txBody>
      </p:sp>
      <p:sp>
        <p:nvSpPr>
          <p:cNvPr id="4" name="Header Placeholder 3"/>
          <p:cNvSpPr>
            <a:spLocks noGrp="1"/>
          </p:cNvSpPr>
          <p:nvPr>
            <p:ph type="hdr" sz="quarter"/>
          </p:nvPr>
        </p:nvSpPr>
        <p:spPr/>
        <p:txBody>
          <a:bodyPr/>
          <a:lstStyle/>
          <a:p>
            <a:endParaRPr lang="ru-RU"/>
          </a:p>
        </p:txBody>
      </p:sp>
      <p:sp>
        <p:nvSpPr>
          <p:cNvPr id="5" name="Footer Placeholder 4"/>
          <p:cNvSpPr>
            <a:spLocks noGrp="1"/>
          </p:cNvSpPr>
          <p:nvPr>
            <p:ph type="ftr" sz="quarter" idx="4"/>
          </p:nvPr>
        </p:nvSpPr>
        <p:spPr/>
        <p:txBody>
          <a:bodyPr/>
          <a:lstStyle/>
          <a:p>
            <a:endParaRPr lang="ru-RU"/>
          </a:p>
        </p:txBody>
      </p:sp>
      <p:sp>
        <p:nvSpPr>
          <p:cNvPr id="6" name="Slide Number Placeholder 5"/>
          <p:cNvSpPr>
            <a:spLocks noGrp="1"/>
          </p:cNvSpPr>
          <p:nvPr>
            <p:ph type="sldNum" sz="quarter" idx="5"/>
          </p:nvPr>
        </p:nvSpPr>
        <p:spPr/>
        <p:txBody>
          <a:bodyPr/>
          <a:lstStyle/>
          <a:p>
            <a:fld id="{A973F044-7BFD-4F6C-8B82-DE823F71E36F}" type="slidenum">
              <a:rPr lang="ru-RU" smtClean="0"/>
              <a:t>4</a:t>
            </a:fld>
            <a:endParaRPr lang="ru-RU"/>
          </a:p>
        </p:txBody>
      </p:sp>
    </p:spTree>
    <p:extLst>
      <p:ext uri="{BB962C8B-B14F-4D97-AF65-F5344CB8AC3E}">
        <p14:creationId xmlns:p14="http://schemas.microsoft.com/office/powerpoint/2010/main" val="10964863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u-RU"/>
          </a:p>
        </p:txBody>
      </p:sp>
      <p:sp>
        <p:nvSpPr>
          <p:cNvPr id="4" name="Header Placeholder 3"/>
          <p:cNvSpPr>
            <a:spLocks noGrp="1"/>
          </p:cNvSpPr>
          <p:nvPr>
            <p:ph type="hdr" sz="quarter"/>
          </p:nvPr>
        </p:nvSpPr>
        <p:spPr/>
        <p:txBody>
          <a:bodyPr/>
          <a:lstStyle/>
          <a:p>
            <a:endParaRPr lang="ru-RU"/>
          </a:p>
        </p:txBody>
      </p:sp>
      <p:sp>
        <p:nvSpPr>
          <p:cNvPr id="5" name="Footer Placeholder 4"/>
          <p:cNvSpPr>
            <a:spLocks noGrp="1"/>
          </p:cNvSpPr>
          <p:nvPr>
            <p:ph type="ftr" sz="quarter" idx="4"/>
          </p:nvPr>
        </p:nvSpPr>
        <p:spPr/>
        <p:txBody>
          <a:bodyPr/>
          <a:lstStyle/>
          <a:p>
            <a:endParaRPr lang="ru-RU"/>
          </a:p>
        </p:txBody>
      </p:sp>
      <p:sp>
        <p:nvSpPr>
          <p:cNvPr id="6" name="Slide Number Placeholder 5"/>
          <p:cNvSpPr>
            <a:spLocks noGrp="1"/>
          </p:cNvSpPr>
          <p:nvPr>
            <p:ph type="sldNum" sz="quarter" idx="5"/>
          </p:nvPr>
        </p:nvSpPr>
        <p:spPr/>
        <p:txBody>
          <a:bodyPr/>
          <a:lstStyle/>
          <a:p>
            <a:fld id="{A973F044-7BFD-4F6C-8B82-DE823F71E36F}" type="slidenum">
              <a:rPr lang="ru-RU" smtClean="0"/>
              <a:t>5</a:t>
            </a:fld>
            <a:endParaRPr lang="ru-RU"/>
          </a:p>
        </p:txBody>
      </p:sp>
    </p:spTree>
    <p:extLst>
      <p:ext uri="{BB962C8B-B14F-4D97-AF65-F5344CB8AC3E}">
        <p14:creationId xmlns:p14="http://schemas.microsoft.com/office/powerpoint/2010/main" val="42410484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u-RU"/>
          </a:p>
        </p:txBody>
      </p:sp>
      <p:sp>
        <p:nvSpPr>
          <p:cNvPr id="4" name="Header Placeholder 3"/>
          <p:cNvSpPr>
            <a:spLocks noGrp="1"/>
          </p:cNvSpPr>
          <p:nvPr>
            <p:ph type="hdr" sz="quarter"/>
          </p:nvPr>
        </p:nvSpPr>
        <p:spPr/>
        <p:txBody>
          <a:bodyPr/>
          <a:lstStyle/>
          <a:p>
            <a:endParaRPr lang="ru-RU"/>
          </a:p>
        </p:txBody>
      </p:sp>
      <p:sp>
        <p:nvSpPr>
          <p:cNvPr id="5" name="Footer Placeholder 4"/>
          <p:cNvSpPr>
            <a:spLocks noGrp="1"/>
          </p:cNvSpPr>
          <p:nvPr>
            <p:ph type="ftr" sz="quarter" idx="4"/>
          </p:nvPr>
        </p:nvSpPr>
        <p:spPr/>
        <p:txBody>
          <a:bodyPr/>
          <a:lstStyle/>
          <a:p>
            <a:endParaRPr lang="ru-RU"/>
          </a:p>
        </p:txBody>
      </p:sp>
      <p:sp>
        <p:nvSpPr>
          <p:cNvPr id="6" name="Slide Number Placeholder 5"/>
          <p:cNvSpPr>
            <a:spLocks noGrp="1"/>
          </p:cNvSpPr>
          <p:nvPr>
            <p:ph type="sldNum" sz="quarter" idx="5"/>
          </p:nvPr>
        </p:nvSpPr>
        <p:spPr/>
        <p:txBody>
          <a:bodyPr/>
          <a:lstStyle/>
          <a:p>
            <a:fld id="{A973F044-7BFD-4F6C-8B82-DE823F71E36F}" type="slidenum">
              <a:rPr lang="ru-RU" smtClean="0"/>
              <a:t>6</a:t>
            </a:fld>
            <a:endParaRPr lang="ru-RU"/>
          </a:p>
        </p:txBody>
      </p:sp>
    </p:spTree>
    <p:extLst>
      <p:ext uri="{BB962C8B-B14F-4D97-AF65-F5344CB8AC3E}">
        <p14:creationId xmlns:p14="http://schemas.microsoft.com/office/powerpoint/2010/main" val="38651533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u-RU"/>
          </a:p>
        </p:txBody>
      </p:sp>
      <p:sp>
        <p:nvSpPr>
          <p:cNvPr id="4" name="Header Placeholder 3"/>
          <p:cNvSpPr>
            <a:spLocks noGrp="1"/>
          </p:cNvSpPr>
          <p:nvPr>
            <p:ph type="hdr" sz="quarter"/>
          </p:nvPr>
        </p:nvSpPr>
        <p:spPr/>
        <p:txBody>
          <a:bodyPr/>
          <a:lstStyle/>
          <a:p>
            <a:endParaRPr lang="ru-RU"/>
          </a:p>
        </p:txBody>
      </p:sp>
      <p:sp>
        <p:nvSpPr>
          <p:cNvPr id="5" name="Footer Placeholder 4"/>
          <p:cNvSpPr>
            <a:spLocks noGrp="1"/>
          </p:cNvSpPr>
          <p:nvPr>
            <p:ph type="ftr" sz="quarter" idx="4"/>
          </p:nvPr>
        </p:nvSpPr>
        <p:spPr/>
        <p:txBody>
          <a:bodyPr/>
          <a:lstStyle/>
          <a:p>
            <a:endParaRPr lang="ru-RU"/>
          </a:p>
        </p:txBody>
      </p:sp>
      <p:sp>
        <p:nvSpPr>
          <p:cNvPr id="6" name="Slide Number Placeholder 5"/>
          <p:cNvSpPr>
            <a:spLocks noGrp="1"/>
          </p:cNvSpPr>
          <p:nvPr>
            <p:ph type="sldNum" sz="quarter" idx="5"/>
          </p:nvPr>
        </p:nvSpPr>
        <p:spPr/>
        <p:txBody>
          <a:bodyPr/>
          <a:lstStyle/>
          <a:p>
            <a:fld id="{A973F044-7BFD-4F6C-8B82-DE823F71E36F}" type="slidenum">
              <a:rPr lang="ru-RU" smtClean="0"/>
              <a:t>7</a:t>
            </a:fld>
            <a:endParaRPr lang="ru-RU"/>
          </a:p>
        </p:txBody>
      </p:sp>
    </p:spTree>
    <p:extLst>
      <p:ext uri="{BB962C8B-B14F-4D97-AF65-F5344CB8AC3E}">
        <p14:creationId xmlns:p14="http://schemas.microsoft.com/office/powerpoint/2010/main" val="23869527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u-RU"/>
          </a:p>
        </p:txBody>
      </p:sp>
      <p:sp>
        <p:nvSpPr>
          <p:cNvPr id="4" name="Header Placeholder 3"/>
          <p:cNvSpPr>
            <a:spLocks noGrp="1"/>
          </p:cNvSpPr>
          <p:nvPr>
            <p:ph type="hdr" sz="quarter"/>
          </p:nvPr>
        </p:nvSpPr>
        <p:spPr/>
        <p:txBody>
          <a:bodyPr/>
          <a:lstStyle/>
          <a:p>
            <a:endParaRPr lang="ru-RU"/>
          </a:p>
        </p:txBody>
      </p:sp>
      <p:sp>
        <p:nvSpPr>
          <p:cNvPr id="5" name="Footer Placeholder 4"/>
          <p:cNvSpPr>
            <a:spLocks noGrp="1"/>
          </p:cNvSpPr>
          <p:nvPr>
            <p:ph type="ftr" sz="quarter" idx="4"/>
          </p:nvPr>
        </p:nvSpPr>
        <p:spPr/>
        <p:txBody>
          <a:bodyPr/>
          <a:lstStyle/>
          <a:p>
            <a:endParaRPr lang="ru-RU"/>
          </a:p>
        </p:txBody>
      </p:sp>
      <p:sp>
        <p:nvSpPr>
          <p:cNvPr id="6" name="Slide Number Placeholder 5"/>
          <p:cNvSpPr>
            <a:spLocks noGrp="1"/>
          </p:cNvSpPr>
          <p:nvPr>
            <p:ph type="sldNum" sz="quarter" idx="5"/>
          </p:nvPr>
        </p:nvSpPr>
        <p:spPr/>
        <p:txBody>
          <a:bodyPr/>
          <a:lstStyle/>
          <a:p>
            <a:fld id="{A973F044-7BFD-4F6C-8B82-DE823F71E36F}" type="slidenum">
              <a:rPr lang="ru-RU" smtClean="0"/>
              <a:t>8</a:t>
            </a:fld>
            <a:endParaRPr lang="ru-RU"/>
          </a:p>
        </p:txBody>
      </p:sp>
    </p:spTree>
    <p:extLst>
      <p:ext uri="{BB962C8B-B14F-4D97-AF65-F5344CB8AC3E}">
        <p14:creationId xmlns:p14="http://schemas.microsoft.com/office/powerpoint/2010/main" val="10017032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u-RU"/>
          </a:p>
        </p:txBody>
      </p:sp>
      <p:sp>
        <p:nvSpPr>
          <p:cNvPr id="4" name="Header Placeholder 3"/>
          <p:cNvSpPr>
            <a:spLocks noGrp="1"/>
          </p:cNvSpPr>
          <p:nvPr>
            <p:ph type="hdr" sz="quarter"/>
          </p:nvPr>
        </p:nvSpPr>
        <p:spPr/>
        <p:txBody>
          <a:bodyPr/>
          <a:lstStyle/>
          <a:p>
            <a:endParaRPr lang="ru-RU"/>
          </a:p>
        </p:txBody>
      </p:sp>
      <p:sp>
        <p:nvSpPr>
          <p:cNvPr id="5" name="Footer Placeholder 4"/>
          <p:cNvSpPr>
            <a:spLocks noGrp="1"/>
          </p:cNvSpPr>
          <p:nvPr>
            <p:ph type="ftr" sz="quarter" idx="4"/>
          </p:nvPr>
        </p:nvSpPr>
        <p:spPr/>
        <p:txBody>
          <a:bodyPr/>
          <a:lstStyle/>
          <a:p>
            <a:endParaRPr lang="ru-RU"/>
          </a:p>
        </p:txBody>
      </p:sp>
      <p:sp>
        <p:nvSpPr>
          <p:cNvPr id="6" name="Slide Number Placeholder 5"/>
          <p:cNvSpPr>
            <a:spLocks noGrp="1"/>
          </p:cNvSpPr>
          <p:nvPr>
            <p:ph type="sldNum" sz="quarter" idx="5"/>
          </p:nvPr>
        </p:nvSpPr>
        <p:spPr/>
        <p:txBody>
          <a:bodyPr/>
          <a:lstStyle/>
          <a:p>
            <a:fld id="{A973F044-7BFD-4F6C-8B82-DE823F71E36F}" type="slidenum">
              <a:rPr lang="ru-RU" smtClean="0"/>
              <a:t>9</a:t>
            </a:fld>
            <a:endParaRPr lang="ru-RU"/>
          </a:p>
        </p:txBody>
      </p:sp>
    </p:spTree>
    <p:extLst>
      <p:ext uri="{BB962C8B-B14F-4D97-AF65-F5344CB8AC3E}">
        <p14:creationId xmlns:p14="http://schemas.microsoft.com/office/powerpoint/2010/main" val="36315974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xml"/><Relationship Id="rId1" Type="http://schemas.openxmlformats.org/officeDocument/2006/relationships/tags" Target="../tags/tag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CF39A-8CE6-4784-9FE5-A4C955EDFD1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ru-RU"/>
          </a:p>
        </p:txBody>
      </p:sp>
      <p:sp>
        <p:nvSpPr>
          <p:cNvPr id="3" name="Subtitle 2">
            <a:extLst>
              <a:ext uri="{FF2B5EF4-FFF2-40B4-BE49-F238E27FC236}">
                <a16:creationId xmlns:a16="http://schemas.microsoft.com/office/drawing/2014/main" id="{7B3D9CC7-5EE1-42DA-99B7-610E5A074BD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ru-RU"/>
          </a:p>
        </p:txBody>
      </p:sp>
      <p:sp>
        <p:nvSpPr>
          <p:cNvPr id="4" name="Date Placeholder 3">
            <a:extLst>
              <a:ext uri="{FF2B5EF4-FFF2-40B4-BE49-F238E27FC236}">
                <a16:creationId xmlns:a16="http://schemas.microsoft.com/office/drawing/2014/main" id="{607F7A6C-2CF8-424E-B80B-B2F2D54E5E97}"/>
              </a:ext>
            </a:extLst>
          </p:cNvPr>
          <p:cNvSpPr>
            <a:spLocks noGrp="1"/>
          </p:cNvSpPr>
          <p:nvPr>
            <p:ph type="dt" sz="half" idx="10"/>
          </p:nvPr>
        </p:nvSpPr>
        <p:spPr/>
        <p:txBody>
          <a:bodyPr/>
          <a:lstStyle/>
          <a:p>
            <a:fld id="{357E3D9A-C9D9-4FDE-812E-FE4A4485D933}" type="datetimeFigureOut">
              <a:rPr lang="ru-RU" smtClean="0"/>
              <a:t>16.02.2026</a:t>
            </a:fld>
            <a:endParaRPr lang="ru-RU"/>
          </a:p>
        </p:txBody>
      </p:sp>
      <p:sp>
        <p:nvSpPr>
          <p:cNvPr id="5" name="Footer Placeholder 4">
            <a:extLst>
              <a:ext uri="{FF2B5EF4-FFF2-40B4-BE49-F238E27FC236}">
                <a16:creationId xmlns:a16="http://schemas.microsoft.com/office/drawing/2014/main" id="{229CEAA5-B314-4743-82BB-889AAEB9CD57}"/>
              </a:ext>
            </a:extLst>
          </p:cNvPr>
          <p:cNvSpPr>
            <a:spLocks noGrp="1"/>
          </p:cNvSpPr>
          <p:nvPr>
            <p:ph type="ftr" sz="quarter" idx="11"/>
          </p:nvPr>
        </p:nvSpPr>
        <p:spPr/>
        <p:txBody>
          <a:bodyPr/>
          <a:lstStyle/>
          <a:p>
            <a:endParaRPr lang="ru-RU"/>
          </a:p>
        </p:txBody>
      </p:sp>
      <p:sp>
        <p:nvSpPr>
          <p:cNvPr id="6" name="Slide Number Placeholder 5">
            <a:extLst>
              <a:ext uri="{FF2B5EF4-FFF2-40B4-BE49-F238E27FC236}">
                <a16:creationId xmlns:a16="http://schemas.microsoft.com/office/drawing/2014/main" id="{AE8F573B-C54A-41EE-BF8F-8D3C837B5D4C}"/>
              </a:ext>
            </a:extLst>
          </p:cNvPr>
          <p:cNvSpPr>
            <a:spLocks noGrp="1"/>
          </p:cNvSpPr>
          <p:nvPr>
            <p:ph type="sldNum" sz="quarter" idx="12"/>
          </p:nvPr>
        </p:nvSpPr>
        <p:spPr/>
        <p:txBody>
          <a:bodyPr/>
          <a:lstStyle/>
          <a:p>
            <a:fld id="{82A834F3-51C0-4488-B48C-0695F62A08DD}" type="slidenum">
              <a:rPr lang="ru-RU" smtClean="0"/>
              <a:t>‹#›</a:t>
            </a:fld>
            <a:endParaRPr lang="ru-RU"/>
          </a:p>
        </p:txBody>
      </p:sp>
    </p:spTree>
    <p:extLst>
      <p:ext uri="{BB962C8B-B14F-4D97-AF65-F5344CB8AC3E}">
        <p14:creationId xmlns:p14="http://schemas.microsoft.com/office/powerpoint/2010/main" val="1738585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7C9B2-CC7E-499C-B4D6-A2F33A2B74E7}"/>
              </a:ext>
            </a:extLst>
          </p:cNvPr>
          <p:cNvSpPr>
            <a:spLocks noGrp="1"/>
          </p:cNvSpPr>
          <p:nvPr>
            <p:ph type="title"/>
          </p:nvPr>
        </p:nvSpPr>
        <p:spPr/>
        <p:txBody>
          <a:bodyPr/>
          <a:lstStyle/>
          <a:p>
            <a:r>
              <a:rPr lang="en-US"/>
              <a:t>Click to edit Master title style</a:t>
            </a:r>
            <a:endParaRPr lang="ru-RU"/>
          </a:p>
        </p:txBody>
      </p:sp>
      <p:sp>
        <p:nvSpPr>
          <p:cNvPr id="3" name="Vertical Text Placeholder 2">
            <a:extLst>
              <a:ext uri="{FF2B5EF4-FFF2-40B4-BE49-F238E27FC236}">
                <a16:creationId xmlns:a16="http://schemas.microsoft.com/office/drawing/2014/main" id="{03252EF8-4CF8-4B98-BC5B-F51A22F6BC7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a:extLst>
              <a:ext uri="{FF2B5EF4-FFF2-40B4-BE49-F238E27FC236}">
                <a16:creationId xmlns:a16="http://schemas.microsoft.com/office/drawing/2014/main" id="{CDC0BD66-3623-4FDE-946C-2B60F8D2BEAA}"/>
              </a:ext>
            </a:extLst>
          </p:cNvPr>
          <p:cNvSpPr>
            <a:spLocks noGrp="1"/>
          </p:cNvSpPr>
          <p:nvPr>
            <p:ph type="dt" sz="half" idx="10"/>
          </p:nvPr>
        </p:nvSpPr>
        <p:spPr/>
        <p:txBody>
          <a:bodyPr/>
          <a:lstStyle/>
          <a:p>
            <a:fld id="{357E3D9A-C9D9-4FDE-812E-FE4A4485D933}" type="datetimeFigureOut">
              <a:rPr lang="ru-RU" smtClean="0"/>
              <a:t>16.02.2026</a:t>
            </a:fld>
            <a:endParaRPr lang="ru-RU"/>
          </a:p>
        </p:txBody>
      </p:sp>
      <p:sp>
        <p:nvSpPr>
          <p:cNvPr id="5" name="Footer Placeholder 4">
            <a:extLst>
              <a:ext uri="{FF2B5EF4-FFF2-40B4-BE49-F238E27FC236}">
                <a16:creationId xmlns:a16="http://schemas.microsoft.com/office/drawing/2014/main" id="{F7E3F2DC-7EB6-4AB3-AFB7-36E519D049ED}"/>
              </a:ext>
            </a:extLst>
          </p:cNvPr>
          <p:cNvSpPr>
            <a:spLocks noGrp="1"/>
          </p:cNvSpPr>
          <p:nvPr>
            <p:ph type="ftr" sz="quarter" idx="11"/>
          </p:nvPr>
        </p:nvSpPr>
        <p:spPr/>
        <p:txBody>
          <a:bodyPr/>
          <a:lstStyle/>
          <a:p>
            <a:endParaRPr lang="ru-RU"/>
          </a:p>
        </p:txBody>
      </p:sp>
      <p:sp>
        <p:nvSpPr>
          <p:cNvPr id="6" name="Slide Number Placeholder 5">
            <a:extLst>
              <a:ext uri="{FF2B5EF4-FFF2-40B4-BE49-F238E27FC236}">
                <a16:creationId xmlns:a16="http://schemas.microsoft.com/office/drawing/2014/main" id="{0BA79AAE-6595-4740-8EC1-BA5D000B3347}"/>
              </a:ext>
            </a:extLst>
          </p:cNvPr>
          <p:cNvSpPr>
            <a:spLocks noGrp="1"/>
          </p:cNvSpPr>
          <p:nvPr>
            <p:ph type="sldNum" sz="quarter" idx="12"/>
          </p:nvPr>
        </p:nvSpPr>
        <p:spPr/>
        <p:txBody>
          <a:bodyPr/>
          <a:lstStyle/>
          <a:p>
            <a:fld id="{82A834F3-51C0-4488-B48C-0695F62A08DD}" type="slidenum">
              <a:rPr lang="ru-RU" smtClean="0"/>
              <a:t>‹#›</a:t>
            </a:fld>
            <a:endParaRPr lang="ru-RU"/>
          </a:p>
        </p:txBody>
      </p:sp>
    </p:spTree>
    <p:extLst>
      <p:ext uri="{BB962C8B-B14F-4D97-AF65-F5344CB8AC3E}">
        <p14:creationId xmlns:p14="http://schemas.microsoft.com/office/powerpoint/2010/main" val="4142257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284A1AE-F0B6-4369-A50A-D6E2AC16D49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ru-RU"/>
          </a:p>
        </p:txBody>
      </p:sp>
      <p:sp>
        <p:nvSpPr>
          <p:cNvPr id="3" name="Vertical Text Placeholder 2">
            <a:extLst>
              <a:ext uri="{FF2B5EF4-FFF2-40B4-BE49-F238E27FC236}">
                <a16:creationId xmlns:a16="http://schemas.microsoft.com/office/drawing/2014/main" id="{5065E7E7-0691-4F54-B5F3-FA327A6B48D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a:extLst>
              <a:ext uri="{FF2B5EF4-FFF2-40B4-BE49-F238E27FC236}">
                <a16:creationId xmlns:a16="http://schemas.microsoft.com/office/drawing/2014/main" id="{4C824796-9F77-4BC9-B712-B610DF7EB1D1}"/>
              </a:ext>
            </a:extLst>
          </p:cNvPr>
          <p:cNvSpPr>
            <a:spLocks noGrp="1"/>
          </p:cNvSpPr>
          <p:nvPr>
            <p:ph type="dt" sz="half" idx="10"/>
          </p:nvPr>
        </p:nvSpPr>
        <p:spPr/>
        <p:txBody>
          <a:bodyPr/>
          <a:lstStyle/>
          <a:p>
            <a:fld id="{357E3D9A-C9D9-4FDE-812E-FE4A4485D933}" type="datetimeFigureOut">
              <a:rPr lang="ru-RU" smtClean="0"/>
              <a:t>16.02.2026</a:t>
            </a:fld>
            <a:endParaRPr lang="ru-RU"/>
          </a:p>
        </p:txBody>
      </p:sp>
      <p:sp>
        <p:nvSpPr>
          <p:cNvPr id="5" name="Footer Placeholder 4">
            <a:extLst>
              <a:ext uri="{FF2B5EF4-FFF2-40B4-BE49-F238E27FC236}">
                <a16:creationId xmlns:a16="http://schemas.microsoft.com/office/drawing/2014/main" id="{45F46882-6E38-44F3-9E7A-D1647D27BB93}"/>
              </a:ext>
            </a:extLst>
          </p:cNvPr>
          <p:cNvSpPr>
            <a:spLocks noGrp="1"/>
          </p:cNvSpPr>
          <p:nvPr>
            <p:ph type="ftr" sz="quarter" idx="11"/>
          </p:nvPr>
        </p:nvSpPr>
        <p:spPr/>
        <p:txBody>
          <a:bodyPr/>
          <a:lstStyle/>
          <a:p>
            <a:endParaRPr lang="ru-RU"/>
          </a:p>
        </p:txBody>
      </p:sp>
      <p:sp>
        <p:nvSpPr>
          <p:cNvPr id="6" name="Slide Number Placeholder 5">
            <a:extLst>
              <a:ext uri="{FF2B5EF4-FFF2-40B4-BE49-F238E27FC236}">
                <a16:creationId xmlns:a16="http://schemas.microsoft.com/office/drawing/2014/main" id="{A603EBE8-DC99-4021-87D9-531C961A6E54}"/>
              </a:ext>
            </a:extLst>
          </p:cNvPr>
          <p:cNvSpPr>
            <a:spLocks noGrp="1"/>
          </p:cNvSpPr>
          <p:nvPr>
            <p:ph type="sldNum" sz="quarter" idx="12"/>
          </p:nvPr>
        </p:nvSpPr>
        <p:spPr/>
        <p:txBody>
          <a:bodyPr/>
          <a:lstStyle/>
          <a:p>
            <a:fld id="{82A834F3-51C0-4488-B48C-0695F62A08DD}" type="slidenum">
              <a:rPr lang="ru-RU" smtClean="0"/>
              <a:t>‹#›</a:t>
            </a:fld>
            <a:endParaRPr lang="ru-RU"/>
          </a:p>
        </p:txBody>
      </p:sp>
    </p:spTree>
    <p:extLst>
      <p:ext uri="{BB962C8B-B14F-4D97-AF65-F5344CB8AC3E}">
        <p14:creationId xmlns:p14="http://schemas.microsoft.com/office/powerpoint/2010/main" val="41149177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type="obj">
  <p:cSld name="1_Title Only">
    <p:spTree>
      <p:nvGrpSpPr>
        <p:cNvPr id="1" name="Shape 15"/>
        <p:cNvGrpSpPr/>
        <p:nvPr/>
      </p:nvGrpSpPr>
      <p:grpSpPr>
        <a:xfrm>
          <a:off x="0" y="0"/>
          <a:ext cx="0" cy="0"/>
          <a:chOff x="0" y="0"/>
          <a:chExt cx="0" cy="0"/>
        </a:xfrm>
      </p:grpSpPr>
      <p:sp>
        <p:nvSpPr>
          <p:cNvPr id="16" name="Google Shape;16;p2"/>
          <p:cNvSpPr/>
          <p:nvPr/>
        </p:nvSpPr>
        <p:spPr>
          <a:xfrm>
            <a:off x="0" y="0"/>
            <a:ext cx="12192000" cy="6857615"/>
          </a:xfrm>
          <a:custGeom>
            <a:avLst/>
            <a:gdLst/>
            <a:ahLst/>
            <a:cxnLst/>
            <a:rect l="l" t="t" r="r" b="b"/>
            <a:pathLst>
              <a:path w="20104100" h="11308715" extrusionOk="0">
                <a:moveTo>
                  <a:pt x="20104099" y="0"/>
                </a:moveTo>
                <a:lnTo>
                  <a:pt x="0" y="0"/>
                </a:lnTo>
                <a:lnTo>
                  <a:pt x="0" y="11308556"/>
                </a:lnTo>
                <a:lnTo>
                  <a:pt x="20104099" y="11308556"/>
                </a:lnTo>
                <a:lnTo>
                  <a:pt x="20104099" y="0"/>
                </a:lnTo>
                <a:close/>
              </a:path>
            </a:pathLst>
          </a:custGeom>
          <a:solidFill>
            <a:srgbClr val="1E0576"/>
          </a:solidFill>
          <a:ln>
            <a:noFill/>
          </a:ln>
        </p:spPr>
        <p:txBody>
          <a:bodyPr spcFirstLastPara="1" wrap="square" lIns="0" tIns="0" rIns="0" bIns="0" anchor="t" anchorCtr="0">
            <a:noAutofit/>
          </a:bodyPr>
          <a:lstStyle/>
          <a:p>
            <a:pPr marL="0" marR="0" lvl="0" indent="0" algn="l" rtl="0">
              <a:spcBef>
                <a:spcPts val="0"/>
              </a:spcBef>
              <a:spcAft>
                <a:spcPts val="0"/>
              </a:spcAft>
              <a:buClr>
                <a:schemeClr val="dk1"/>
              </a:buClr>
              <a:buSzPts val="1092"/>
              <a:buFont typeface="Calibri"/>
              <a:buNone/>
            </a:pPr>
            <a:endParaRPr sz="1092" b="0" i="0" u="none" strike="noStrike" cap="none">
              <a:solidFill>
                <a:schemeClr val="dk1"/>
              </a:solidFill>
              <a:latin typeface="Calibri"/>
              <a:ea typeface="Calibri"/>
              <a:cs typeface="Calibri"/>
              <a:sym typeface="Calibri"/>
            </a:endParaRPr>
          </a:p>
        </p:txBody>
      </p:sp>
      <p:sp>
        <p:nvSpPr>
          <p:cNvPr id="17" name="Google Shape;17;p2"/>
          <p:cNvSpPr txBox="1">
            <a:spLocks noGrp="1"/>
          </p:cNvSpPr>
          <p:nvPr>
            <p:ph type="title"/>
          </p:nvPr>
        </p:nvSpPr>
        <p:spPr>
          <a:xfrm>
            <a:off x="1135298" y="2926858"/>
            <a:ext cx="1104442" cy="180627"/>
          </a:xfrm>
          <a:prstGeom prst="rect">
            <a:avLst/>
          </a:prstGeom>
          <a:noFill/>
          <a:ln>
            <a:noFill/>
          </a:ln>
        </p:spPr>
        <p:txBody>
          <a:bodyPr spcFirstLastPara="1" wrap="square" lIns="0" tIns="0" rIns="0" bIns="0" anchor="t" anchorCtr="0">
            <a:spAutoFit/>
          </a:bodyPr>
          <a:lstStyle>
            <a:lvl1pPr lvl="0" algn="l">
              <a:lnSpc>
                <a:spcPct val="90000"/>
              </a:lnSpc>
              <a:spcBef>
                <a:spcPts val="0"/>
              </a:spcBef>
              <a:spcAft>
                <a:spcPts val="0"/>
              </a:spcAft>
              <a:buClr>
                <a:srgbClr val="F1F1F1"/>
              </a:buClr>
              <a:buSzPts val="1400"/>
              <a:buFont typeface="Helvetica Neue"/>
              <a:buNone/>
              <a:defRPr sz="1304" b="0" i="0">
                <a:solidFill>
                  <a:srgbClr val="F1F1F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8" name="Google Shape;18;p2"/>
          <p:cNvSpPr txBox="1">
            <a:spLocks noGrp="1"/>
          </p:cNvSpPr>
          <p:nvPr>
            <p:ph type="ftr" idx="11"/>
          </p:nvPr>
        </p:nvSpPr>
        <p:spPr>
          <a:xfrm>
            <a:off x="4145280" y="6377940"/>
            <a:ext cx="3901440" cy="184666"/>
          </a:xfrm>
          <a:prstGeom prst="rect">
            <a:avLst/>
          </a:prstGeom>
          <a:noFill/>
          <a:ln>
            <a:noFill/>
          </a:ln>
        </p:spPr>
        <p:txBody>
          <a:bodyPr spcFirstLastPara="1" wrap="square" lIns="0" tIns="0" rIns="0" bIns="0" anchor="t" anchorCtr="0">
            <a:spAutoFit/>
          </a:bodyPr>
          <a:lstStyle>
            <a:lvl1pPr lvl="0" algn="ctr">
              <a:spcBef>
                <a:spcPts val="0"/>
              </a:spcBef>
              <a:spcAft>
                <a:spcPts val="0"/>
              </a:spcAft>
              <a:buClr>
                <a:srgbClr val="888888"/>
              </a:buClr>
              <a:buSzPts val="1400"/>
              <a:buFont typeface="Calibri"/>
              <a:buNone/>
              <a:defRPr>
                <a:solidFill>
                  <a:srgbClr val="888888"/>
                </a:solidFill>
              </a:defRPr>
            </a:lvl1pPr>
            <a:lvl2pPr lvl="1" algn="l">
              <a:spcBef>
                <a:spcPts val="0"/>
              </a:spcBef>
              <a:spcAft>
                <a:spcPts val="0"/>
              </a:spcAft>
              <a:buClr>
                <a:schemeClr val="dk1"/>
              </a:buClr>
              <a:buSzPts val="1400"/>
              <a:buFont typeface="Calibri"/>
              <a:buNone/>
              <a:defRPr/>
            </a:lvl2pPr>
            <a:lvl3pPr lvl="2" algn="l">
              <a:spcBef>
                <a:spcPts val="0"/>
              </a:spcBef>
              <a:spcAft>
                <a:spcPts val="0"/>
              </a:spcAft>
              <a:buClr>
                <a:schemeClr val="dk1"/>
              </a:buClr>
              <a:buSzPts val="1400"/>
              <a:buFont typeface="Calibri"/>
              <a:buNone/>
              <a:defRPr/>
            </a:lvl3pPr>
            <a:lvl4pPr lvl="3" algn="l">
              <a:spcBef>
                <a:spcPts val="0"/>
              </a:spcBef>
              <a:spcAft>
                <a:spcPts val="0"/>
              </a:spcAft>
              <a:buClr>
                <a:schemeClr val="dk1"/>
              </a:buClr>
              <a:buSzPts val="1400"/>
              <a:buFont typeface="Calibri"/>
              <a:buNone/>
              <a:defRPr/>
            </a:lvl4pPr>
            <a:lvl5pPr lvl="4" algn="l">
              <a:spcBef>
                <a:spcPts val="0"/>
              </a:spcBef>
              <a:spcAft>
                <a:spcPts val="0"/>
              </a:spcAft>
              <a:buClr>
                <a:schemeClr val="dk1"/>
              </a:buClr>
              <a:buSzPts val="1400"/>
              <a:buFont typeface="Calibri"/>
              <a:buNone/>
              <a:defRPr/>
            </a:lvl5pPr>
            <a:lvl6pPr lvl="5" algn="l">
              <a:spcBef>
                <a:spcPts val="0"/>
              </a:spcBef>
              <a:spcAft>
                <a:spcPts val="0"/>
              </a:spcAft>
              <a:buClr>
                <a:schemeClr val="dk1"/>
              </a:buClr>
              <a:buSzPts val="1400"/>
              <a:buFont typeface="Calibri"/>
              <a:buNone/>
              <a:defRPr/>
            </a:lvl6pPr>
            <a:lvl7pPr lvl="6" algn="l">
              <a:spcBef>
                <a:spcPts val="0"/>
              </a:spcBef>
              <a:spcAft>
                <a:spcPts val="0"/>
              </a:spcAft>
              <a:buClr>
                <a:schemeClr val="dk1"/>
              </a:buClr>
              <a:buSzPts val="1400"/>
              <a:buFont typeface="Calibri"/>
              <a:buNone/>
              <a:defRPr/>
            </a:lvl7pPr>
            <a:lvl8pPr lvl="7" algn="l">
              <a:spcBef>
                <a:spcPts val="0"/>
              </a:spcBef>
              <a:spcAft>
                <a:spcPts val="0"/>
              </a:spcAft>
              <a:buClr>
                <a:schemeClr val="dk1"/>
              </a:buClr>
              <a:buSzPts val="1400"/>
              <a:buFont typeface="Calibri"/>
              <a:buNone/>
              <a:defRPr/>
            </a:lvl8pPr>
            <a:lvl9pPr lvl="8" algn="l">
              <a:spcBef>
                <a:spcPts val="0"/>
              </a:spcBef>
              <a:spcAft>
                <a:spcPts val="0"/>
              </a:spcAft>
              <a:buClr>
                <a:schemeClr val="dk1"/>
              </a:buClr>
              <a:buSzPts val="1400"/>
              <a:buFont typeface="Calibri"/>
              <a:buNone/>
              <a:defRPr/>
            </a:lvl9pPr>
          </a:lstStyle>
          <a:p>
            <a:endParaRPr/>
          </a:p>
        </p:txBody>
      </p:sp>
      <p:sp>
        <p:nvSpPr>
          <p:cNvPr id="19" name="Google Shape;19;p2"/>
          <p:cNvSpPr txBox="1">
            <a:spLocks noGrp="1"/>
          </p:cNvSpPr>
          <p:nvPr>
            <p:ph type="dt" idx="10"/>
          </p:nvPr>
        </p:nvSpPr>
        <p:spPr>
          <a:xfrm>
            <a:off x="609600" y="6377940"/>
            <a:ext cx="2804160" cy="184666"/>
          </a:xfrm>
          <a:prstGeom prst="rect">
            <a:avLst/>
          </a:prstGeom>
          <a:noFill/>
          <a:ln>
            <a:noFill/>
          </a:ln>
        </p:spPr>
        <p:txBody>
          <a:bodyPr spcFirstLastPara="1" wrap="square" lIns="0" tIns="0" rIns="0" bIns="0" anchor="t" anchorCtr="0">
            <a:spAutoFit/>
          </a:bodyPr>
          <a:lstStyle>
            <a:lvl1pPr lvl="0" algn="l">
              <a:spcBef>
                <a:spcPts val="0"/>
              </a:spcBef>
              <a:spcAft>
                <a:spcPts val="0"/>
              </a:spcAft>
              <a:buClr>
                <a:srgbClr val="888888"/>
              </a:buClr>
              <a:buSzPts val="1400"/>
              <a:buFont typeface="Calibri"/>
              <a:buNone/>
              <a:defRPr>
                <a:solidFill>
                  <a:srgbClr val="888888"/>
                </a:solidFill>
              </a:defRPr>
            </a:lvl1pPr>
            <a:lvl2pPr lvl="1" algn="l">
              <a:spcBef>
                <a:spcPts val="0"/>
              </a:spcBef>
              <a:spcAft>
                <a:spcPts val="0"/>
              </a:spcAft>
              <a:buClr>
                <a:schemeClr val="dk1"/>
              </a:buClr>
              <a:buSzPts val="1400"/>
              <a:buFont typeface="Calibri"/>
              <a:buNone/>
              <a:defRPr/>
            </a:lvl2pPr>
            <a:lvl3pPr lvl="2" algn="l">
              <a:spcBef>
                <a:spcPts val="0"/>
              </a:spcBef>
              <a:spcAft>
                <a:spcPts val="0"/>
              </a:spcAft>
              <a:buClr>
                <a:schemeClr val="dk1"/>
              </a:buClr>
              <a:buSzPts val="1400"/>
              <a:buFont typeface="Calibri"/>
              <a:buNone/>
              <a:defRPr/>
            </a:lvl3pPr>
            <a:lvl4pPr lvl="3" algn="l">
              <a:spcBef>
                <a:spcPts val="0"/>
              </a:spcBef>
              <a:spcAft>
                <a:spcPts val="0"/>
              </a:spcAft>
              <a:buClr>
                <a:schemeClr val="dk1"/>
              </a:buClr>
              <a:buSzPts val="1400"/>
              <a:buFont typeface="Calibri"/>
              <a:buNone/>
              <a:defRPr/>
            </a:lvl4pPr>
            <a:lvl5pPr lvl="4" algn="l">
              <a:spcBef>
                <a:spcPts val="0"/>
              </a:spcBef>
              <a:spcAft>
                <a:spcPts val="0"/>
              </a:spcAft>
              <a:buClr>
                <a:schemeClr val="dk1"/>
              </a:buClr>
              <a:buSzPts val="1400"/>
              <a:buFont typeface="Calibri"/>
              <a:buNone/>
              <a:defRPr/>
            </a:lvl5pPr>
            <a:lvl6pPr lvl="5" algn="l">
              <a:spcBef>
                <a:spcPts val="0"/>
              </a:spcBef>
              <a:spcAft>
                <a:spcPts val="0"/>
              </a:spcAft>
              <a:buClr>
                <a:schemeClr val="dk1"/>
              </a:buClr>
              <a:buSzPts val="1400"/>
              <a:buFont typeface="Calibri"/>
              <a:buNone/>
              <a:defRPr/>
            </a:lvl6pPr>
            <a:lvl7pPr lvl="6" algn="l">
              <a:spcBef>
                <a:spcPts val="0"/>
              </a:spcBef>
              <a:spcAft>
                <a:spcPts val="0"/>
              </a:spcAft>
              <a:buClr>
                <a:schemeClr val="dk1"/>
              </a:buClr>
              <a:buSzPts val="1400"/>
              <a:buFont typeface="Calibri"/>
              <a:buNone/>
              <a:defRPr/>
            </a:lvl7pPr>
            <a:lvl8pPr lvl="7" algn="l">
              <a:spcBef>
                <a:spcPts val="0"/>
              </a:spcBef>
              <a:spcAft>
                <a:spcPts val="0"/>
              </a:spcAft>
              <a:buClr>
                <a:schemeClr val="dk1"/>
              </a:buClr>
              <a:buSzPts val="1400"/>
              <a:buFont typeface="Calibri"/>
              <a:buNone/>
              <a:defRPr/>
            </a:lvl8pPr>
            <a:lvl9pPr lvl="8" algn="l">
              <a:spcBef>
                <a:spcPts val="0"/>
              </a:spcBef>
              <a:spcAft>
                <a:spcPts val="0"/>
              </a:spcAft>
              <a:buClr>
                <a:schemeClr val="dk1"/>
              </a:buClr>
              <a:buSzPts val="1400"/>
              <a:buFont typeface="Calibri"/>
              <a:buNone/>
              <a:defRPr/>
            </a:lvl9pPr>
          </a:lstStyle>
          <a:p>
            <a:endParaRPr/>
          </a:p>
        </p:txBody>
      </p:sp>
      <p:sp>
        <p:nvSpPr>
          <p:cNvPr id="20" name="Google Shape;20;p2"/>
          <p:cNvSpPr txBox="1">
            <a:spLocks noGrp="1"/>
          </p:cNvSpPr>
          <p:nvPr>
            <p:ph type="sldNum" idx="12"/>
          </p:nvPr>
        </p:nvSpPr>
        <p:spPr>
          <a:xfrm>
            <a:off x="8778241" y="6377940"/>
            <a:ext cx="2804160" cy="184666"/>
          </a:xfrm>
          <a:prstGeom prst="rect">
            <a:avLst/>
          </a:prstGeom>
          <a:noFill/>
          <a:ln>
            <a:noFill/>
          </a:ln>
        </p:spPr>
        <p:txBody>
          <a:bodyPr spcFirstLastPara="1" wrap="square" lIns="0" tIns="0" rIns="0" bIns="0" anchor="t" anchorCtr="0">
            <a:spAutoFit/>
          </a:bodyPr>
          <a:lstStyle>
            <a:lvl1pPr marL="0" lvl="0" indent="0" algn="r">
              <a:spcBef>
                <a:spcPts val="0"/>
              </a:spcBef>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L="0" lvl="1" indent="0" algn="r">
              <a:spcBef>
                <a:spcPts val="0"/>
              </a:spcBef>
              <a:buClr>
                <a:srgbClr val="888888"/>
              </a:buClr>
              <a:buSzPts val="1200"/>
              <a:buFont typeface="Calibri"/>
              <a:buNone/>
              <a:defRPr sz="1200" b="0" i="0" u="none" strike="noStrike" cap="none">
                <a:solidFill>
                  <a:srgbClr val="888888"/>
                </a:solidFill>
                <a:latin typeface="Calibri"/>
                <a:ea typeface="Calibri"/>
                <a:cs typeface="Calibri"/>
                <a:sym typeface="Calibri"/>
              </a:defRPr>
            </a:lvl2pPr>
            <a:lvl3pPr marL="0" lvl="2" indent="0" algn="r">
              <a:spcBef>
                <a:spcPts val="0"/>
              </a:spcBef>
              <a:buClr>
                <a:srgbClr val="888888"/>
              </a:buClr>
              <a:buSzPts val="1200"/>
              <a:buFont typeface="Calibri"/>
              <a:buNone/>
              <a:defRPr sz="1200" b="0" i="0" u="none" strike="noStrike" cap="none">
                <a:solidFill>
                  <a:srgbClr val="888888"/>
                </a:solidFill>
                <a:latin typeface="Calibri"/>
                <a:ea typeface="Calibri"/>
                <a:cs typeface="Calibri"/>
                <a:sym typeface="Calibri"/>
              </a:defRPr>
            </a:lvl3pPr>
            <a:lvl4pPr marL="0" lvl="3" indent="0" algn="r">
              <a:spcBef>
                <a:spcPts val="0"/>
              </a:spcBef>
              <a:buClr>
                <a:srgbClr val="888888"/>
              </a:buClr>
              <a:buSzPts val="1200"/>
              <a:buFont typeface="Calibri"/>
              <a:buNone/>
              <a:defRPr sz="1200" b="0" i="0" u="none" strike="noStrike" cap="none">
                <a:solidFill>
                  <a:srgbClr val="888888"/>
                </a:solidFill>
                <a:latin typeface="Calibri"/>
                <a:ea typeface="Calibri"/>
                <a:cs typeface="Calibri"/>
                <a:sym typeface="Calibri"/>
              </a:defRPr>
            </a:lvl4pPr>
            <a:lvl5pPr marL="0" lvl="4" indent="0" algn="r">
              <a:spcBef>
                <a:spcPts val="0"/>
              </a:spcBef>
              <a:buClr>
                <a:srgbClr val="888888"/>
              </a:buClr>
              <a:buSzPts val="1200"/>
              <a:buFont typeface="Calibri"/>
              <a:buNone/>
              <a:defRPr sz="1200" b="0" i="0" u="none" strike="noStrike" cap="none">
                <a:solidFill>
                  <a:srgbClr val="888888"/>
                </a:solidFill>
                <a:latin typeface="Calibri"/>
                <a:ea typeface="Calibri"/>
                <a:cs typeface="Calibri"/>
                <a:sym typeface="Calibri"/>
              </a:defRPr>
            </a:lvl5pPr>
            <a:lvl6pPr marL="0" lvl="5" indent="0" algn="r">
              <a:spcBef>
                <a:spcPts val="0"/>
              </a:spcBef>
              <a:buClr>
                <a:srgbClr val="888888"/>
              </a:buClr>
              <a:buSzPts val="1200"/>
              <a:buFont typeface="Calibri"/>
              <a:buNone/>
              <a:defRPr sz="1200" b="0" i="0" u="none" strike="noStrike" cap="none">
                <a:solidFill>
                  <a:srgbClr val="888888"/>
                </a:solidFill>
                <a:latin typeface="Calibri"/>
                <a:ea typeface="Calibri"/>
                <a:cs typeface="Calibri"/>
                <a:sym typeface="Calibri"/>
              </a:defRPr>
            </a:lvl6pPr>
            <a:lvl7pPr marL="0" lvl="6" indent="0" algn="r">
              <a:spcBef>
                <a:spcPts val="0"/>
              </a:spcBef>
              <a:buClr>
                <a:srgbClr val="888888"/>
              </a:buClr>
              <a:buSzPts val="1200"/>
              <a:buFont typeface="Calibri"/>
              <a:buNone/>
              <a:defRPr sz="1200" b="0" i="0" u="none" strike="noStrike" cap="none">
                <a:solidFill>
                  <a:srgbClr val="888888"/>
                </a:solidFill>
                <a:latin typeface="Calibri"/>
                <a:ea typeface="Calibri"/>
                <a:cs typeface="Calibri"/>
                <a:sym typeface="Calibri"/>
              </a:defRPr>
            </a:lvl7pPr>
            <a:lvl8pPr marL="0" lvl="7" indent="0" algn="r">
              <a:spcBef>
                <a:spcPts val="0"/>
              </a:spcBef>
              <a:buClr>
                <a:srgbClr val="888888"/>
              </a:buClr>
              <a:buSzPts val="1200"/>
              <a:buFont typeface="Calibri"/>
              <a:buNone/>
              <a:defRPr sz="1200" b="0" i="0" u="none" strike="noStrike" cap="none">
                <a:solidFill>
                  <a:srgbClr val="888888"/>
                </a:solidFill>
                <a:latin typeface="Calibri"/>
                <a:ea typeface="Calibri"/>
                <a:cs typeface="Calibri"/>
                <a:sym typeface="Calibri"/>
              </a:defRPr>
            </a:lvl8pPr>
            <a:lvl9pPr marL="0" lvl="8" indent="0" algn="r">
              <a:spcBef>
                <a:spcPts val="0"/>
              </a:spcBef>
              <a:buClr>
                <a:srgbClr val="888888"/>
              </a:buClr>
              <a:buSzPts val="12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4" name="TextBox 3">
            <a:extLst>
              <a:ext uri="{FF2B5EF4-FFF2-40B4-BE49-F238E27FC236}">
                <a16:creationId xmlns:a16="http://schemas.microsoft.com/office/drawing/2014/main" id="{BB83064C-DA79-407C-BAC5-323B54F5412F}"/>
              </a:ext>
            </a:extLst>
          </p:cNvPr>
          <p:cNvSpPr txBox="1"/>
          <p:nvPr userDrawn="1">
            <p:custDataLst>
              <p:tags r:id="rId1"/>
            </p:custDataLst>
          </p:nvPr>
        </p:nvSpPr>
        <p:spPr>
          <a:xfrm>
            <a:off x="10663654" y="127000"/>
            <a:ext cx="1401346" cy="261610"/>
          </a:xfrm>
          <a:prstGeom prst="rect">
            <a:avLst/>
          </a:prstGeom>
          <a:noFill/>
          <a:ln cmpd="sng">
            <a:noFill/>
          </a:ln>
          <a:extLst>
            <a:ext uri="{91240B29-F687-4F45-9708-019B960494DF}">
              <a14:hiddenLine xmlns:a14="http://schemas.microsoft.com/office/drawing/2010/main" cmpd="sng">
                <a:solidFill>
                  <a:schemeClr val="tx1"/>
                </a:solidFill>
              </a14:hiddenLine>
            </a:ext>
          </a:extLst>
        </p:spPr>
        <p:txBody>
          <a:bodyPr vert="horz" wrap="none" rtlCol="0" anchor="t">
            <a:spAutoFit/>
          </a:bodyPr>
          <a:lstStyle/>
          <a:p>
            <a:pPr marL="0" algn="r" defTabSz="914400" rtl="0" eaLnBrk="1" latinLnBrk="0" hangingPunct="1">
              <a:buNone/>
            </a:pPr>
            <a:r>
              <a:rPr lang="en-US" sz="1100" b="1" i="0" u="none" smtClean="0">
                <a:solidFill>
                  <a:srgbClr val="000000"/>
                </a:solidFill>
                <a:latin typeface="Verdana" panose="020B0604030504040204" pitchFamily="34" charset="0"/>
              </a:rPr>
              <a:t>CONFIDENTIAL</a:t>
            </a:r>
            <a:endParaRPr lang="ru-RU" sz="1100" b="1" i="0" u="none">
              <a:solidFill>
                <a:srgbClr val="000000"/>
              </a:solidFill>
              <a:latin typeface="Verdana" panose="020B0604030504040204" pitchFamily="34" charset="0"/>
            </a:endParaRPr>
          </a:p>
        </p:txBody>
      </p:sp>
      <p:sp>
        <p:nvSpPr>
          <p:cNvPr id="5" name="TextBox 4">
            <a:extLst>
              <a:ext uri="{FF2B5EF4-FFF2-40B4-BE49-F238E27FC236}">
                <a16:creationId xmlns:a16="http://schemas.microsoft.com/office/drawing/2014/main" id="{0B68F65C-D25B-4322-8067-28C2D766D9A4}"/>
              </a:ext>
            </a:extLst>
          </p:cNvPr>
          <p:cNvSpPr txBox="1"/>
          <p:nvPr userDrawn="1">
            <p:custDataLst>
              <p:tags r:id="rId2"/>
            </p:custDataLst>
          </p:nvPr>
        </p:nvSpPr>
        <p:spPr>
          <a:xfrm>
            <a:off x="5041064" y="6469390"/>
            <a:ext cx="2109873" cy="261610"/>
          </a:xfrm>
          <a:prstGeom prst="rect">
            <a:avLst/>
          </a:prstGeom>
          <a:noFill/>
          <a:ln cmpd="sng">
            <a:noFill/>
          </a:ln>
          <a:extLst>
            <a:ext uri="{91240B29-F687-4F45-9708-019B960494DF}">
              <a14:hiddenLine xmlns:a14="http://schemas.microsoft.com/office/drawing/2010/main" cmpd="sng">
                <a:solidFill>
                  <a:schemeClr val="tx1"/>
                </a:solidFill>
              </a14:hiddenLine>
            </a:ext>
          </a:extLst>
        </p:spPr>
        <p:txBody>
          <a:bodyPr vert="horz" wrap="none" rtlCol="0" anchor="t">
            <a:spAutoFit/>
          </a:bodyPr>
          <a:lstStyle/>
          <a:p>
            <a:pPr marL="0" algn="ctr" defTabSz="914400" rtl="0" eaLnBrk="1" latinLnBrk="0" hangingPunct="1">
              <a:buNone/>
            </a:pPr>
            <a:r>
              <a:rPr lang="en-US" sz="1100" b="0" i="0" u="none" smtClean="0">
                <a:solidFill>
                  <a:srgbClr val="000000"/>
                </a:solidFill>
                <a:latin typeface="Verdana" panose="020B0604030504040204" pitchFamily="34" charset="0"/>
              </a:rPr>
              <a:t>BC EUROCREDITBANK S.A.</a:t>
            </a:r>
            <a:endParaRPr lang="ru-RU" sz="1100" b="0" i="0" u="none">
              <a:solidFill>
                <a:srgbClr val="000000"/>
              </a:solidFill>
              <a:latin typeface="Verdana" panose="020B0604030504040204" pitchFamily="34" charset="0"/>
            </a:endParaRPr>
          </a:p>
        </p:txBody>
      </p:sp>
    </p:spTree>
    <p:extLst>
      <p:ext uri="{BB962C8B-B14F-4D97-AF65-F5344CB8AC3E}">
        <p14:creationId xmlns:p14="http://schemas.microsoft.com/office/powerpoint/2010/main" val="20682659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6D8F7F-0162-4838-93D1-1FEAFCBA7AAD}"/>
              </a:ext>
            </a:extLst>
          </p:cNvPr>
          <p:cNvSpPr>
            <a:spLocks noGrp="1"/>
          </p:cNvSpPr>
          <p:nvPr>
            <p:ph type="title"/>
          </p:nvPr>
        </p:nvSpPr>
        <p:spPr/>
        <p:txBody>
          <a:bodyPr/>
          <a:lstStyle/>
          <a:p>
            <a:r>
              <a:rPr lang="en-US"/>
              <a:t>Click to edit Master title style</a:t>
            </a:r>
            <a:endParaRPr lang="ru-RU"/>
          </a:p>
        </p:txBody>
      </p:sp>
      <p:sp>
        <p:nvSpPr>
          <p:cNvPr id="3" name="Content Placeholder 2">
            <a:extLst>
              <a:ext uri="{FF2B5EF4-FFF2-40B4-BE49-F238E27FC236}">
                <a16:creationId xmlns:a16="http://schemas.microsoft.com/office/drawing/2014/main" id="{7ED6083F-5B62-457E-B44A-9B8CEB79F99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a:extLst>
              <a:ext uri="{FF2B5EF4-FFF2-40B4-BE49-F238E27FC236}">
                <a16:creationId xmlns:a16="http://schemas.microsoft.com/office/drawing/2014/main" id="{217FF729-1D7D-4C93-A43B-3764A8E24A1C}"/>
              </a:ext>
            </a:extLst>
          </p:cNvPr>
          <p:cNvSpPr>
            <a:spLocks noGrp="1"/>
          </p:cNvSpPr>
          <p:nvPr>
            <p:ph type="dt" sz="half" idx="10"/>
          </p:nvPr>
        </p:nvSpPr>
        <p:spPr/>
        <p:txBody>
          <a:bodyPr/>
          <a:lstStyle/>
          <a:p>
            <a:fld id="{357E3D9A-C9D9-4FDE-812E-FE4A4485D933}" type="datetimeFigureOut">
              <a:rPr lang="ru-RU" smtClean="0"/>
              <a:t>16.02.2026</a:t>
            </a:fld>
            <a:endParaRPr lang="ru-RU"/>
          </a:p>
        </p:txBody>
      </p:sp>
      <p:sp>
        <p:nvSpPr>
          <p:cNvPr id="5" name="Footer Placeholder 4">
            <a:extLst>
              <a:ext uri="{FF2B5EF4-FFF2-40B4-BE49-F238E27FC236}">
                <a16:creationId xmlns:a16="http://schemas.microsoft.com/office/drawing/2014/main" id="{0F57BC5B-3A6F-4C1A-B77A-D930EDB095AC}"/>
              </a:ext>
            </a:extLst>
          </p:cNvPr>
          <p:cNvSpPr>
            <a:spLocks noGrp="1"/>
          </p:cNvSpPr>
          <p:nvPr>
            <p:ph type="ftr" sz="quarter" idx="11"/>
          </p:nvPr>
        </p:nvSpPr>
        <p:spPr/>
        <p:txBody>
          <a:bodyPr/>
          <a:lstStyle/>
          <a:p>
            <a:endParaRPr lang="ru-RU"/>
          </a:p>
        </p:txBody>
      </p:sp>
      <p:sp>
        <p:nvSpPr>
          <p:cNvPr id="6" name="Slide Number Placeholder 5">
            <a:extLst>
              <a:ext uri="{FF2B5EF4-FFF2-40B4-BE49-F238E27FC236}">
                <a16:creationId xmlns:a16="http://schemas.microsoft.com/office/drawing/2014/main" id="{063D13F4-63E8-4D38-9FC3-BF863727E7A2}"/>
              </a:ext>
            </a:extLst>
          </p:cNvPr>
          <p:cNvSpPr>
            <a:spLocks noGrp="1"/>
          </p:cNvSpPr>
          <p:nvPr>
            <p:ph type="sldNum" sz="quarter" idx="12"/>
          </p:nvPr>
        </p:nvSpPr>
        <p:spPr/>
        <p:txBody>
          <a:bodyPr/>
          <a:lstStyle/>
          <a:p>
            <a:fld id="{82A834F3-51C0-4488-B48C-0695F62A08DD}" type="slidenum">
              <a:rPr lang="ru-RU" smtClean="0"/>
              <a:t>‹#›</a:t>
            </a:fld>
            <a:endParaRPr lang="ru-RU"/>
          </a:p>
        </p:txBody>
      </p:sp>
    </p:spTree>
    <p:extLst>
      <p:ext uri="{BB962C8B-B14F-4D97-AF65-F5344CB8AC3E}">
        <p14:creationId xmlns:p14="http://schemas.microsoft.com/office/powerpoint/2010/main" val="42282944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8EEF35-1B75-4291-8E9A-1A39FF7C542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ru-RU"/>
          </a:p>
        </p:txBody>
      </p:sp>
      <p:sp>
        <p:nvSpPr>
          <p:cNvPr id="3" name="Text Placeholder 2">
            <a:extLst>
              <a:ext uri="{FF2B5EF4-FFF2-40B4-BE49-F238E27FC236}">
                <a16:creationId xmlns:a16="http://schemas.microsoft.com/office/drawing/2014/main" id="{721B6659-5DEF-4C57-882F-C6F93B3D552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9E97F41-3B3E-4570-AAD0-347E072F56FA}"/>
              </a:ext>
            </a:extLst>
          </p:cNvPr>
          <p:cNvSpPr>
            <a:spLocks noGrp="1"/>
          </p:cNvSpPr>
          <p:nvPr>
            <p:ph type="dt" sz="half" idx="10"/>
          </p:nvPr>
        </p:nvSpPr>
        <p:spPr/>
        <p:txBody>
          <a:bodyPr/>
          <a:lstStyle/>
          <a:p>
            <a:fld id="{357E3D9A-C9D9-4FDE-812E-FE4A4485D933}" type="datetimeFigureOut">
              <a:rPr lang="ru-RU" smtClean="0"/>
              <a:t>16.02.2026</a:t>
            </a:fld>
            <a:endParaRPr lang="ru-RU"/>
          </a:p>
        </p:txBody>
      </p:sp>
      <p:sp>
        <p:nvSpPr>
          <p:cNvPr id="5" name="Footer Placeholder 4">
            <a:extLst>
              <a:ext uri="{FF2B5EF4-FFF2-40B4-BE49-F238E27FC236}">
                <a16:creationId xmlns:a16="http://schemas.microsoft.com/office/drawing/2014/main" id="{687342B8-DEC6-4275-963C-A8F53274871B}"/>
              </a:ext>
            </a:extLst>
          </p:cNvPr>
          <p:cNvSpPr>
            <a:spLocks noGrp="1"/>
          </p:cNvSpPr>
          <p:nvPr>
            <p:ph type="ftr" sz="quarter" idx="11"/>
          </p:nvPr>
        </p:nvSpPr>
        <p:spPr/>
        <p:txBody>
          <a:bodyPr/>
          <a:lstStyle/>
          <a:p>
            <a:endParaRPr lang="ru-RU"/>
          </a:p>
        </p:txBody>
      </p:sp>
      <p:sp>
        <p:nvSpPr>
          <p:cNvPr id="6" name="Slide Number Placeholder 5">
            <a:extLst>
              <a:ext uri="{FF2B5EF4-FFF2-40B4-BE49-F238E27FC236}">
                <a16:creationId xmlns:a16="http://schemas.microsoft.com/office/drawing/2014/main" id="{7459FED5-A6E1-4889-8FC3-1AD0BDB3FA2D}"/>
              </a:ext>
            </a:extLst>
          </p:cNvPr>
          <p:cNvSpPr>
            <a:spLocks noGrp="1"/>
          </p:cNvSpPr>
          <p:nvPr>
            <p:ph type="sldNum" sz="quarter" idx="12"/>
          </p:nvPr>
        </p:nvSpPr>
        <p:spPr/>
        <p:txBody>
          <a:bodyPr/>
          <a:lstStyle/>
          <a:p>
            <a:fld id="{82A834F3-51C0-4488-B48C-0695F62A08DD}" type="slidenum">
              <a:rPr lang="ru-RU" smtClean="0"/>
              <a:t>‹#›</a:t>
            </a:fld>
            <a:endParaRPr lang="ru-RU"/>
          </a:p>
        </p:txBody>
      </p:sp>
    </p:spTree>
    <p:extLst>
      <p:ext uri="{BB962C8B-B14F-4D97-AF65-F5344CB8AC3E}">
        <p14:creationId xmlns:p14="http://schemas.microsoft.com/office/powerpoint/2010/main" val="5497147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06C502-AE81-4407-8938-DF3B5030D2BF}"/>
              </a:ext>
            </a:extLst>
          </p:cNvPr>
          <p:cNvSpPr>
            <a:spLocks noGrp="1"/>
          </p:cNvSpPr>
          <p:nvPr>
            <p:ph type="title"/>
          </p:nvPr>
        </p:nvSpPr>
        <p:spPr/>
        <p:txBody>
          <a:bodyPr/>
          <a:lstStyle/>
          <a:p>
            <a:r>
              <a:rPr lang="en-US"/>
              <a:t>Click to edit Master title style</a:t>
            </a:r>
            <a:endParaRPr lang="ru-RU"/>
          </a:p>
        </p:txBody>
      </p:sp>
      <p:sp>
        <p:nvSpPr>
          <p:cNvPr id="3" name="Content Placeholder 2">
            <a:extLst>
              <a:ext uri="{FF2B5EF4-FFF2-40B4-BE49-F238E27FC236}">
                <a16:creationId xmlns:a16="http://schemas.microsoft.com/office/drawing/2014/main" id="{EA6ACB41-1250-4D18-83A8-7A3972BE74B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Content Placeholder 3">
            <a:extLst>
              <a:ext uri="{FF2B5EF4-FFF2-40B4-BE49-F238E27FC236}">
                <a16:creationId xmlns:a16="http://schemas.microsoft.com/office/drawing/2014/main" id="{76ADD1D8-04BC-4B0C-B3B7-C08F02ACE29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5" name="Date Placeholder 4">
            <a:extLst>
              <a:ext uri="{FF2B5EF4-FFF2-40B4-BE49-F238E27FC236}">
                <a16:creationId xmlns:a16="http://schemas.microsoft.com/office/drawing/2014/main" id="{4640EE09-0BFA-4372-AAF7-7BD7E14F8C75}"/>
              </a:ext>
            </a:extLst>
          </p:cNvPr>
          <p:cNvSpPr>
            <a:spLocks noGrp="1"/>
          </p:cNvSpPr>
          <p:nvPr>
            <p:ph type="dt" sz="half" idx="10"/>
          </p:nvPr>
        </p:nvSpPr>
        <p:spPr/>
        <p:txBody>
          <a:bodyPr/>
          <a:lstStyle/>
          <a:p>
            <a:fld id="{357E3D9A-C9D9-4FDE-812E-FE4A4485D933}" type="datetimeFigureOut">
              <a:rPr lang="ru-RU" smtClean="0"/>
              <a:t>16.02.2026</a:t>
            </a:fld>
            <a:endParaRPr lang="ru-RU"/>
          </a:p>
        </p:txBody>
      </p:sp>
      <p:sp>
        <p:nvSpPr>
          <p:cNvPr id="6" name="Footer Placeholder 5">
            <a:extLst>
              <a:ext uri="{FF2B5EF4-FFF2-40B4-BE49-F238E27FC236}">
                <a16:creationId xmlns:a16="http://schemas.microsoft.com/office/drawing/2014/main" id="{B5A465FB-ACE7-45D7-91D5-6BB30483211F}"/>
              </a:ext>
            </a:extLst>
          </p:cNvPr>
          <p:cNvSpPr>
            <a:spLocks noGrp="1"/>
          </p:cNvSpPr>
          <p:nvPr>
            <p:ph type="ftr" sz="quarter" idx="11"/>
          </p:nvPr>
        </p:nvSpPr>
        <p:spPr/>
        <p:txBody>
          <a:bodyPr/>
          <a:lstStyle/>
          <a:p>
            <a:endParaRPr lang="ru-RU"/>
          </a:p>
        </p:txBody>
      </p:sp>
      <p:sp>
        <p:nvSpPr>
          <p:cNvPr id="7" name="Slide Number Placeholder 6">
            <a:extLst>
              <a:ext uri="{FF2B5EF4-FFF2-40B4-BE49-F238E27FC236}">
                <a16:creationId xmlns:a16="http://schemas.microsoft.com/office/drawing/2014/main" id="{CF03A3E8-8F55-47F1-91E4-6BE90A50AC71}"/>
              </a:ext>
            </a:extLst>
          </p:cNvPr>
          <p:cNvSpPr>
            <a:spLocks noGrp="1"/>
          </p:cNvSpPr>
          <p:nvPr>
            <p:ph type="sldNum" sz="quarter" idx="12"/>
          </p:nvPr>
        </p:nvSpPr>
        <p:spPr/>
        <p:txBody>
          <a:bodyPr/>
          <a:lstStyle/>
          <a:p>
            <a:fld id="{82A834F3-51C0-4488-B48C-0695F62A08DD}" type="slidenum">
              <a:rPr lang="ru-RU" smtClean="0"/>
              <a:t>‹#›</a:t>
            </a:fld>
            <a:endParaRPr lang="ru-RU"/>
          </a:p>
        </p:txBody>
      </p:sp>
    </p:spTree>
    <p:extLst>
      <p:ext uri="{BB962C8B-B14F-4D97-AF65-F5344CB8AC3E}">
        <p14:creationId xmlns:p14="http://schemas.microsoft.com/office/powerpoint/2010/main" val="18776613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0E90C7-4C4D-4D9F-BBC4-CE295DCB1F43}"/>
              </a:ext>
            </a:extLst>
          </p:cNvPr>
          <p:cNvSpPr>
            <a:spLocks noGrp="1"/>
          </p:cNvSpPr>
          <p:nvPr>
            <p:ph type="title"/>
          </p:nvPr>
        </p:nvSpPr>
        <p:spPr>
          <a:xfrm>
            <a:off x="839788" y="365125"/>
            <a:ext cx="10515600" cy="1325563"/>
          </a:xfrm>
        </p:spPr>
        <p:txBody>
          <a:bodyPr/>
          <a:lstStyle/>
          <a:p>
            <a:r>
              <a:rPr lang="en-US"/>
              <a:t>Click to edit Master title style</a:t>
            </a:r>
            <a:endParaRPr lang="ru-RU"/>
          </a:p>
        </p:txBody>
      </p:sp>
      <p:sp>
        <p:nvSpPr>
          <p:cNvPr id="3" name="Text Placeholder 2">
            <a:extLst>
              <a:ext uri="{FF2B5EF4-FFF2-40B4-BE49-F238E27FC236}">
                <a16:creationId xmlns:a16="http://schemas.microsoft.com/office/drawing/2014/main" id="{E621269A-24DA-462C-8181-B3E3F33011C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70F1AFEF-CEF0-4629-9FAB-C205F13A892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5" name="Text Placeholder 4">
            <a:extLst>
              <a:ext uri="{FF2B5EF4-FFF2-40B4-BE49-F238E27FC236}">
                <a16:creationId xmlns:a16="http://schemas.microsoft.com/office/drawing/2014/main" id="{C59B19DB-F35D-4267-9689-1E963055D2C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154E5A3-7913-4A65-A424-CD5355830F95}"/>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7" name="Date Placeholder 6">
            <a:extLst>
              <a:ext uri="{FF2B5EF4-FFF2-40B4-BE49-F238E27FC236}">
                <a16:creationId xmlns:a16="http://schemas.microsoft.com/office/drawing/2014/main" id="{ABD694F9-6A9C-4597-9B2F-EF615D5D26F4}"/>
              </a:ext>
            </a:extLst>
          </p:cNvPr>
          <p:cNvSpPr>
            <a:spLocks noGrp="1"/>
          </p:cNvSpPr>
          <p:nvPr>
            <p:ph type="dt" sz="half" idx="10"/>
          </p:nvPr>
        </p:nvSpPr>
        <p:spPr/>
        <p:txBody>
          <a:bodyPr/>
          <a:lstStyle/>
          <a:p>
            <a:fld id="{357E3D9A-C9D9-4FDE-812E-FE4A4485D933}" type="datetimeFigureOut">
              <a:rPr lang="ru-RU" smtClean="0"/>
              <a:t>16.02.2026</a:t>
            </a:fld>
            <a:endParaRPr lang="ru-RU"/>
          </a:p>
        </p:txBody>
      </p:sp>
      <p:sp>
        <p:nvSpPr>
          <p:cNvPr id="8" name="Footer Placeholder 7">
            <a:extLst>
              <a:ext uri="{FF2B5EF4-FFF2-40B4-BE49-F238E27FC236}">
                <a16:creationId xmlns:a16="http://schemas.microsoft.com/office/drawing/2014/main" id="{730D6DAC-304A-437A-9CDD-273CC7912AA2}"/>
              </a:ext>
            </a:extLst>
          </p:cNvPr>
          <p:cNvSpPr>
            <a:spLocks noGrp="1"/>
          </p:cNvSpPr>
          <p:nvPr>
            <p:ph type="ftr" sz="quarter" idx="11"/>
          </p:nvPr>
        </p:nvSpPr>
        <p:spPr/>
        <p:txBody>
          <a:bodyPr/>
          <a:lstStyle/>
          <a:p>
            <a:endParaRPr lang="ru-RU"/>
          </a:p>
        </p:txBody>
      </p:sp>
      <p:sp>
        <p:nvSpPr>
          <p:cNvPr id="9" name="Slide Number Placeholder 8">
            <a:extLst>
              <a:ext uri="{FF2B5EF4-FFF2-40B4-BE49-F238E27FC236}">
                <a16:creationId xmlns:a16="http://schemas.microsoft.com/office/drawing/2014/main" id="{22C3C71B-F1A5-4C16-BA7C-A49910035AEA}"/>
              </a:ext>
            </a:extLst>
          </p:cNvPr>
          <p:cNvSpPr>
            <a:spLocks noGrp="1"/>
          </p:cNvSpPr>
          <p:nvPr>
            <p:ph type="sldNum" sz="quarter" idx="12"/>
          </p:nvPr>
        </p:nvSpPr>
        <p:spPr/>
        <p:txBody>
          <a:bodyPr/>
          <a:lstStyle/>
          <a:p>
            <a:fld id="{82A834F3-51C0-4488-B48C-0695F62A08DD}" type="slidenum">
              <a:rPr lang="ru-RU" smtClean="0"/>
              <a:t>‹#›</a:t>
            </a:fld>
            <a:endParaRPr lang="ru-RU"/>
          </a:p>
        </p:txBody>
      </p:sp>
    </p:spTree>
    <p:extLst>
      <p:ext uri="{BB962C8B-B14F-4D97-AF65-F5344CB8AC3E}">
        <p14:creationId xmlns:p14="http://schemas.microsoft.com/office/powerpoint/2010/main" val="24241145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836363-FA2C-4607-A8C0-50678BD20B8D}"/>
              </a:ext>
            </a:extLst>
          </p:cNvPr>
          <p:cNvSpPr>
            <a:spLocks noGrp="1"/>
          </p:cNvSpPr>
          <p:nvPr>
            <p:ph type="title"/>
          </p:nvPr>
        </p:nvSpPr>
        <p:spPr/>
        <p:txBody>
          <a:bodyPr/>
          <a:lstStyle/>
          <a:p>
            <a:r>
              <a:rPr lang="en-US"/>
              <a:t>Click to edit Master title style</a:t>
            </a:r>
            <a:endParaRPr lang="ru-RU"/>
          </a:p>
        </p:txBody>
      </p:sp>
      <p:sp>
        <p:nvSpPr>
          <p:cNvPr id="3" name="Date Placeholder 2">
            <a:extLst>
              <a:ext uri="{FF2B5EF4-FFF2-40B4-BE49-F238E27FC236}">
                <a16:creationId xmlns:a16="http://schemas.microsoft.com/office/drawing/2014/main" id="{B4EFF258-3180-4472-9316-1E21A23F9B27}"/>
              </a:ext>
            </a:extLst>
          </p:cNvPr>
          <p:cNvSpPr>
            <a:spLocks noGrp="1"/>
          </p:cNvSpPr>
          <p:nvPr>
            <p:ph type="dt" sz="half" idx="10"/>
          </p:nvPr>
        </p:nvSpPr>
        <p:spPr/>
        <p:txBody>
          <a:bodyPr/>
          <a:lstStyle/>
          <a:p>
            <a:fld id="{357E3D9A-C9D9-4FDE-812E-FE4A4485D933}" type="datetimeFigureOut">
              <a:rPr lang="ru-RU" smtClean="0"/>
              <a:t>16.02.2026</a:t>
            </a:fld>
            <a:endParaRPr lang="ru-RU"/>
          </a:p>
        </p:txBody>
      </p:sp>
      <p:sp>
        <p:nvSpPr>
          <p:cNvPr id="4" name="Footer Placeholder 3">
            <a:extLst>
              <a:ext uri="{FF2B5EF4-FFF2-40B4-BE49-F238E27FC236}">
                <a16:creationId xmlns:a16="http://schemas.microsoft.com/office/drawing/2014/main" id="{6DD5BDD9-A17B-403E-A278-F03D3B346AC5}"/>
              </a:ext>
            </a:extLst>
          </p:cNvPr>
          <p:cNvSpPr>
            <a:spLocks noGrp="1"/>
          </p:cNvSpPr>
          <p:nvPr>
            <p:ph type="ftr" sz="quarter" idx="11"/>
          </p:nvPr>
        </p:nvSpPr>
        <p:spPr/>
        <p:txBody>
          <a:bodyPr/>
          <a:lstStyle/>
          <a:p>
            <a:endParaRPr lang="ru-RU"/>
          </a:p>
        </p:txBody>
      </p:sp>
      <p:sp>
        <p:nvSpPr>
          <p:cNvPr id="5" name="Slide Number Placeholder 4">
            <a:extLst>
              <a:ext uri="{FF2B5EF4-FFF2-40B4-BE49-F238E27FC236}">
                <a16:creationId xmlns:a16="http://schemas.microsoft.com/office/drawing/2014/main" id="{9FF22AD9-19C0-47AC-977B-776CB70523B6}"/>
              </a:ext>
            </a:extLst>
          </p:cNvPr>
          <p:cNvSpPr>
            <a:spLocks noGrp="1"/>
          </p:cNvSpPr>
          <p:nvPr>
            <p:ph type="sldNum" sz="quarter" idx="12"/>
          </p:nvPr>
        </p:nvSpPr>
        <p:spPr/>
        <p:txBody>
          <a:bodyPr/>
          <a:lstStyle/>
          <a:p>
            <a:fld id="{82A834F3-51C0-4488-B48C-0695F62A08DD}" type="slidenum">
              <a:rPr lang="ru-RU" smtClean="0"/>
              <a:t>‹#›</a:t>
            </a:fld>
            <a:endParaRPr lang="ru-RU"/>
          </a:p>
        </p:txBody>
      </p:sp>
    </p:spTree>
    <p:extLst>
      <p:ext uri="{BB962C8B-B14F-4D97-AF65-F5344CB8AC3E}">
        <p14:creationId xmlns:p14="http://schemas.microsoft.com/office/powerpoint/2010/main" val="2372232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D43F948-0795-465A-8434-35B53A9EF3CB}"/>
              </a:ext>
            </a:extLst>
          </p:cNvPr>
          <p:cNvSpPr>
            <a:spLocks noGrp="1"/>
          </p:cNvSpPr>
          <p:nvPr>
            <p:ph type="dt" sz="half" idx="10"/>
          </p:nvPr>
        </p:nvSpPr>
        <p:spPr/>
        <p:txBody>
          <a:bodyPr/>
          <a:lstStyle/>
          <a:p>
            <a:fld id="{357E3D9A-C9D9-4FDE-812E-FE4A4485D933}" type="datetimeFigureOut">
              <a:rPr lang="ru-RU" smtClean="0"/>
              <a:t>16.02.2026</a:t>
            </a:fld>
            <a:endParaRPr lang="ru-RU"/>
          </a:p>
        </p:txBody>
      </p:sp>
      <p:sp>
        <p:nvSpPr>
          <p:cNvPr id="3" name="Footer Placeholder 2">
            <a:extLst>
              <a:ext uri="{FF2B5EF4-FFF2-40B4-BE49-F238E27FC236}">
                <a16:creationId xmlns:a16="http://schemas.microsoft.com/office/drawing/2014/main" id="{1B2A632A-AC4C-44AB-8425-88305DAB9C3F}"/>
              </a:ext>
            </a:extLst>
          </p:cNvPr>
          <p:cNvSpPr>
            <a:spLocks noGrp="1"/>
          </p:cNvSpPr>
          <p:nvPr>
            <p:ph type="ftr" sz="quarter" idx="11"/>
          </p:nvPr>
        </p:nvSpPr>
        <p:spPr/>
        <p:txBody>
          <a:bodyPr/>
          <a:lstStyle/>
          <a:p>
            <a:endParaRPr lang="ru-RU"/>
          </a:p>
        </p:txBody>
      </p:sp>
      <p:sp>
        <p:nvSpPr>
          <p:cNvPr id="4" name="Slide Number Placeholder 3">
            <a:extLst>
              <a:ext uri="{FF2B5EF4-FFF2-40B4-BE49-F238E27FC236}">
                <a16:creationId xmlns:a16="http://schemas.microsoft.com/office/drawing/2014/main" id="{198B2358-684D-4DE3-82D1-F1D988C413E9}"/>
              </a:ext>
            </a:extLst>
          </p:cNvPr>
          <p:cNvSpPr>
            <a:spLocks noGrp="1"/>
          </p:cNvSpPr>
          <p:nvPr>
            <p:ph type="sldNum" sz="quarter" idx="12"/>
          </p:nvPr>
        </p:nvSpPr>
        <p:spPr/>
        <p:txBody>
          <a:bodyPr/>
          <a:lstStyle/>
          <a:p>
            <a:fld id="{82A834F3-51C0-4488-B48C-0695F62A08DD}" type="slidenum">
              <a:rPr lang="ru-RU" smtClean="0"/>
              <a:t>‹#›</a:t>
            </a:fld>
            <a:endParaRPr lang="ru-RU"/>
          </a:p>
        </p:txBody>
      </p:sp>
    </p:spTree>
    <p:extLst>
      <p:ext uri="{BB962C8B-B14F-4D97-AF65-F5344CB8AC3E}">
        <p14:creationId xmlns:p14="http://schemas.microsoft.com/office/powerpoint/2010/main" val="39400808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BE25EE-9EB6-4400-977B-C5C5D567748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u-RU"/>
          </a:p>
        </p:txBody>
      </p:sp>
      <p:sp>
        <p:nvSpPr>
          <p:cNvPr id="3" name="Content Placeholder 2">
            <a:extLst>
              <a:ext uri="{FF2B5EF4-FFF2-40B4-BE49-F238E27FC236}">
                <a16:creationId xmlns:a16="http://schemas.microsoft.com/office/drawing/2014/main" id="{4090CD3A-53F2-4D90-9414-AC35E51BF7E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Text Placeholder 3">
            <a:extLst>
              <a:ext uri="{FF2B5EF4-FFF2-40B4-BE49-F238E27FC236}">
                <a16:creationId xmlns:a16="http://schemas.microsoft.com/office/drawing/2014/main" id="{44A21E5E-AF23-4117-A62B-7EED101CE4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142D6FD-4E81-45D1-8982-7312191D65C3}"/>
              </a:ext>
            </a:extLst>
          </p:cNvPr>
          <p:cNvSpPr>
            <a:spLocks noGrp="1"/>
          </p:cNvSpPr>
          <p:nvPr>
            <p:ph type="dt" sz="half" idx="10"/>
          </p:nvPr>
        </p:nvSpPr>
        <p:spPr/>
        <p:txBody>
          <a:bodyPr/>
          <a:lstStyle/>
          <a:p>
            <a:fld id="{357E3D9A-C9D9-4FDE-812E-FE4A4485D933}" type="datetimeFigureOut">
              <a:rPr lang="ru-RU" smtClean="0"/>
              <a:t>16.02.2026</a:t>
            </a:fld>
            <a:endParaRPr lang="ru-RU"/>
          </a:p>
        </p:txBody>
      </p:sp>
      <p:sp>
        <p:nvSpPr>
          <p:cNvPr id="6" name="Footer Placeholder 5">
            <a:extLst>
              <a:ext uri="{FF2B5EF4-FFF2-40B4-BE49-F238E27FC236}">
                <a16:creationId xmlns:a16="http://schemas.microsoft.com/office/drawing/2014/main" id="{FA3373FD-F3EF-4582-BFE2-91C10E7DBBBF}"/>
              </a:ext>
            </a:extLst>
          </p:cNvPr>
          <p:cNvSpPr>
            <a:spLocks noGrp="1"/>
          </p:cNvSpPr>
          <p:nvPr>
            <p:ph type="ftr" sz="quarter" idx="11"/>
          </p:nvPr>
        </p:nvSpPr>
        <p:spPr/>
        <p:txBody>
          <a:bodyPr/>
          <a:lstStyle/>
          <a:p>
            <a:endParaRPr lang="ru-RU"/>
          </a:p>
        </p:txBody>
      </p:sp>
      <p:sp>
        <p:nvSpPr>
          <p:cNvPr id="7" name="Slide Number Placeholder 6">
            <a:extLst>
              <a:ext uri="{FF2B5EF4-FFF2-40B4-BE49-F238E27FC236}">
                <a16:creationId xmlns:a16="http://schemas.microsoft.com/office/drawing/2014/main" id="{D89F354D-787F-44F9-9AC3-F85FDF01F3B0}"/>
              </a:ext>
            </a:extLst>
          </p:cNvPr>
          <p:cNvSpPr>
            <a:spLocks noGrp="1"/>
          </p:cNvSpPr>
          <p:nvPr>
            <p:ph type="sldNum" sz="quarter" idx="12"/>
          </p:nvPr>
        </p:nvSpPr>
        <p:spPr/>
        <p:txBody>
          <a:bodyPr/>
          <a:lstStyle/>
          <a:p>
            <a:fld id="{82A834F3-51C0-4488-B48C-0695F62A08DD}" type="slidenum">
              <a:rPr lang="ru-RU" smtClean="0"/>
              <a:t>‹#›</a:t>
            </a:fld>
            <a:endParaRPr lang="ru-RU"/>
          </a:p>
        </p:txBody>
      </p:sp>
    </p:spTree>
    <p:extLst>
      <p:ext uri="{BB962C8B-B14F-4D97-AF65-F5344CB8AC3E}">
        <p14:creationId xmlns:p14="http://schemas.microsoft.com/office/powerpoint/2010/main" val="31110081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0AFE3C-272F-4542-A37D-D9BCA422613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u-RU"/>
          </a:p>
        </p:txBody>
      </p:sp>
      <p:sp>
        <p:nvSpPr>
          <p:cNvPr id="3" name="Picture Placeholder 2">
            <a:extLst>
              <a:ext uri="{FF2B5EF4-FFF2-40B4-BE49-F238E27FC236}">
                <a16:creationId xmlns:a16="http://schemas.microsoft.com/office/drawing/2014/main" id="{6E6CDE55-4DEC-4EB4-8F5E-82D8F64AFEE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Text Placeholder 3">
            <a:extLst>
              <a:ext uri="{FF2B5EF4-FFF2-40B4-BE49-F238E27FC236}">
                <a16:creationId xmlns:a16="http://schemas.microsoft.com/office/drawing/2014/main" id="{3C9BE552-75CF-4F0F-959A-6E0C404461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E700996-1383-4CCF-9815-03AEB61F21FF}"/>
              </a:ext>
            </a:extLst>
          </p:cNvPr>
          <p:cNvSpPr>
            <a:spLocks noGrp="1"/>
          </p:cNvSpPr>
          <p:nvPr>
            <p:ph type="dt" sz="half" idx="10"/>
          </p:nvPr>
        </p:nvSpPr>
        <p:spPr/>
        <p:txBody>
          <a:bodyPr/>
          <a:lstStyle/>
          <a:p>
            <a:fld id="{357E3D9A-C9D9-4FDE-812E-FE4A4485D933}" type="datetimeFigureOut">
              <a:rPr lang="ru-RU" smtClean="0"/>
              <a:t>16.02.2026</a:t>
            </a:fld>
            <a:endParaRPr lang="ru-RU"/>
          </a:p>
        </p:txBody>
      </p:sp>
      <p:sp>
        <p:nvSpPr>
          <p:cNvPr id="6" name="Footer Placeholder 5">
            <a:extLst>
              <a:ext uri="{FF2B5EF4-FFF2-40B4-BE49-F238E27FC236}">
                <a16:creationId xmlns:a16="http://schemas.microsoft.com/office/drawing/2014/main" id="{69871302-1A37-461D-AFF8-0A9E9BB70C40}"/>
              </a:ext>
            </a:extLst>
          </p:cNvPr>
          <p:cNvSpPr>
            <a:spLocks noGrp="1"/>
          </p:cNvSpPr>
          <p:nvPr>
            <p:ph type="ftr" sz="quarter" idx="11"/>
          </p:nvPr>
        </p:nvSpPr>
        <p:spPr/>
        <p:txBody>
          <a:bodyPr/>
          <a:lstStyle/>
          <a:p>
            <a:endParaRPr lang="ru-RU"/>
          </a:p>
        </p:txBody>
      </p:sp>
      <p:sp>
        <p:nvSpPr>
          <p:cNvPr id="7" name="Slide Number Placeholder 6">
            <a:extLst>
              <a:ext uri="{FF2B5EF4-FFF2-40B4-BE49-F238E27FC236}">
                <a16:creationId xmlns:a16="http://schemas.microsoft.com/office/drawing/2014/main" id="{1C4F8E92-D9D2-45E7-957C-84B5603954B5}"/>
              </a:ext>
            </a:extLst>
          </p:cNvPr>
          <p:cNvSpPr>
            <a:spLocks noGrp="1"/>
          </p:cNvSpPr>
          <p:nvPr>
            <p:ph type="sldNum" sz="quarter" idx="12"/>
          </p:nvPr>
        </p:nvSpPr>
        <p:spPr/>
        <p:txBody>
          <a:bodyPr/>
          <a:lstStyle/>
          <a:p>
            <a:fld id="{82A834F3-51C0-4488-B48C-0695F62A08DD}" type="slidenum">
              <a:rPr lang="ru-RU" smtClean="0"/>
              <a:t>‹#›</a:t>
            </a:fld>
            <a:endParaRPr lang="ru-RU"/>
          </a:p>
        </p:txBody>
      </p:sp>
    </p:spTree>
    <p:extLst>
      <p:ext uri="{BB962C8B-B14F-4D97-AF65-F5344CB8AC3E}">
        <p14:creationId xmlns:p14="http://schemas.microsoft.com/office/powerpoint/2010/main" val="1951484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5B36A23-D2BD-4F6D-A199-90C0670C8ED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ru-RU"/>
          </a:p>
        </p:txBody>
      </p:sp>
      <p:sp>
        <p:nvSpPr>
          <p:cNvPr id="3" name="Text Placeholder 2">
            <a:extLst>
              <a:ext uri="{FF2B5EF4-FFF2-40B4-BE49-F238E27FC236}">
                <a16:creationId xmlns:a16="http://schemas.microsoft.com/office/drawing/2014/main" id="{70D4F8DB-6915-430F-B057-2CA8524793A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a:extLst>
              <a:ext uri="{FF2B5EF4-FFF2-40B4-BE49-F238E27FC236}">
                <a16:creationId xmlns:a16="http://schemas.microsoft.com/office/drawing/2014/main" id="{B5C467DB-A91A-474B-AE60-96C4D1D3482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7E3D9A-C9D9-4FDE-812E-FE4A4485D933}" type="datetimeFigureOut">
              <a:rPr lang="ru-RU" smtClean="0"/>
              <a:t>16.02.2026</a:t>
            </a:fld>
            <a:endParaRPr lang="ru-RU"/>
          </a:p>
        </p:txBody>
      </p:sp>
      <p:sp>
        <p:nvSpPr>
          <p:cNvPr id="5" name="Footer Placeholder 4">
            <a:extLst>
              <a:ext uri="{FF2B5EF4-FFF2-40B4-BE49-F238E27FC236}">
                <a16:creationId xmlns:a16="http://schemas.microsoft.com/office/drawing/2014/main" id="{95F75F8D-3E02-4B9E-93CE-4E9A81CFCC6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Slide Number Placeholder 5">
            <a:extLst>
              <a:ext uri="{FF2B5EF4-FFF2-40B4-BE49-F238E27FC236}">
                <a16:creationId xmlns:a16="http://schemas.microsoft.com/office/drawing/2014/main" id="{24E452C9-4AA8-4C3F-A935-AA5010DAF4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A834F3-51C0-4488-B48C-0695F62A08DD}" type="slidenum">
              <a:rPr lang="ru-RU" smtClean="0"/>
              <a:t>‹#›</a:t>
            </a:fld>
            <a:endParaRPr lang="ru-RU"/>
          </a:p>
        </p:txBody>
      </p:sp>
    </p:spTree>
    <p:extLst>
      <p:ext uri="{BB962C8B-B14F-4D97-AF65-F5344CB8AC3E}">
        <p14:creationId xmlns:p14="http://schemas.microsoft.com/office/powerpoint/2010/main" val="9857601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2.xml"/><Relationship Id="rId4" Type="http://schemas.openxmlformats.org/officeDocument/2006/relationships/image" Target="../media/image8.jpe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2.xml"/><Relationship Id="rId4" Type="http://schemas.openxmlformats.org/officeDocument/2006/relationships/image" Target="../media/image9.jp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hyperlink" Target="https://www.ecb.md/upload/files/8h9128cz92.pdf"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ecb.md/upload/files/s92hoyy2gu.pdf" TargetMode="External"/><Relationship Id="rId2" Type="http://schemas.openxmlformats.org/officeDocument/2006/relationships/notesSlide" Target="../notesSlides/notesSlide3.xml"/><Relationship Id="rId1" Type="http://schemas.openxmlformats.org/officeDocument/2006/relationships/slideLayout" Target="../slideLayouts/slideLayout12.xml"/><Relationship Id="rId5" Type="http://schemas.openxmlformats.org/officeDocument/2006/relationships/image" Target="../media/image1.png"/><Relationship Id="rId4" Type="http://schemas.openxmlformats.org/officeDocument/2006/relationships/hyperlink" Target="https://www.ecb.md/upload/files/8h9128cz92.pdf"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2.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2.xml"/><Relationship Id="rId4"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28"/>
          <p:cNvSpPr txBox="1"/>
          <p:nvPr/>
        </p:nvSpPr>
        <p:spPr>
          <a:xfrm>
            <a:off x="10978660" y="6370410"/>
            <a:ext cx="1213340" cy="199803"/>
          </a:xfrm>
          <a:prstGeom prst="rect">
            <a:avLst/>
          </a:prstGeom>
          <a:noFill/>
          <a:ln>
            <a:noFill/>
          </a:ln>
        </p:spPr>
        <p:txBody>
          <a:bodyPr spcFirstLastPara="1" wrap="square" lIns="0" tIns="8450" rIns="0" bIns="0" anchor="t" anchorCtr="0">
            <a:spAutoFit/>
          </a:bodyPr>
          <a:lstStyle/>
          <a:p>
            <a:pPr marL="7701" marR="0" lvl="0" indent="0" algn="l" rtl="0">
              <a:spcBef>
                <a:spcPts val="0"/>
              </a:spcBef>
              <a:spcAft>
                <a:spcPts val="0"/>
              </a:spcAft>
              <a:buNone/>
            </a:pPr>
            <a:r>
              <a:rPr lang="ro-MD" sz="1243" b="0" i="0" u="none" strike="noStrike" cap="none" dirty="0">
                <a:solidFill>
                  <a:srgbClr val="FFD600"/>
                </a:solidFill>
                <a:latin typeface="Verdana"/>
                <a:ea typeface="Verdana"/>
                <a:cs typeface="Verdana"/>
                <a:sym typeface="Verdana"/>
              </a:rPr>
              <a:t>www.</a:t>
            </a:r>
            <a:r>
              <a:rPr lang="en-US" sz="1243" b="0" i="0" u="none" strike="noStrike" cap="none" dirty="0">
                <a:solidFill>
                  <a:srgbClr val="FFD600"/>
                </a:solidFill>
                <a:latin typeface="Verdana"/>
                <a:ea typeface="Verdana"/>
                <a:cs typeface="Verdana"/>
                <a:sym typeface="Verdana"/>
              </a:rPr>
              <a:t>ecb.md</a:t>
            </a:r>
            <a:endParaRPr sz="1243" b="0" i="0" u="none" strike="noStrike" cap="none" dirty="0">
              <a:solidFill>
                <a:schemeClr val="dk1"/>
              </a:solidFill>
              <a:latin typeface="Verdana"/>
              <a:ea typeface="Verdana"/>
              <a:cs typeface="Verdana"/>
              <a:sym typeface="Verdana"/>
            </a:endParaRPr>
          </a:p>
        </p:txBody>
      </p:sp>
      <p:pic>
        <p:nvPicPr>
          <p:cNvPr id="152" name="Google Shape;152;p28"/>
          <p:cNvPicPr preferRelativeResize="0"/>
          <p:nvPr/>
        </p:nvPicPr>
        <p:blipFill rotWithShape="1">
          <a:blip r:embed="rId3">
            <a:alphaModFix/>
          </a:blip>
          <a:srcRect/>
          <a:stretch/>
        </p:blipFill>
        <p:spPr>
          <a:xfrm>
            <a:off x="128191" y="177210"/>
            <a:ext cx="944348" cy="944348"/>
          </a:xfrm>
          <a:prstGeom prst="rect">
            <a:avLst/>
          </a:prstGeom>
          <a:noFill/>
          <a:ln>
            <a:noFill/>
          </a:ln>
        </p:spPr>
      </p:pic>
      <p:sp>
        <p:nvSpPr>
          <p:cNvPr id="2" name="Rectangle 1">
            <a:extLst>
              <a:ext uri="{FF2B5EF4-FFF2-40B4-BE49-F238E27FC236}">
                <a16:creationId xmlns:a16="http://schemas.microsoft.com/office/drawing/2014/main" id="{B7A672B4-916C-4F89-8161-917A00C68B75}"/>
              </a:ext>
            </a:extLst>
          </p:cNvPr>
          <p:cNvSpPr/>
          <p:nvPr/>
        </p:nvSpPr>
        <p:spPr>
          <a:xfrm>
            <a:off x="2450340" y="2383697"/>
            <a:ext cx="8169224" cy="1446550"/>
          </a:xfrm>
          <a:prstGeom prst="rect">
            <a:avLst/>
          </a:prstGeom>
        </p:spPr>
        <p:txBody>
          <a:bodyPr wrap="none">
            <a:spAutoFit/>
          </a:bodyPr>
          <a:lstStyle/>
          <a:p>
            <a:r>
              <a:rPr lang="ro-MD" sz="4400" b="1" dirty="0">
                <a:solidFill>
                  <a:schemeClr val="bg1"/>
                </a:solidFill>
              </a:rPr>
              <a:t>Deschiderea Depozitelor Online PJ</a:t>
            </a:r>
          </a:p>
          <a:p>
            <a:r>
              <a:rPr lang="ro-MD" sz="4400" b="1" dirty="0">
                <a:solidFill>
                  <a:schemeClr val="bg1"/>
                </a:solidFill>
              </a:rPr>
              <a:t>          </a:t>
            </a:r>
            <a:r>
              <a:rPr lang="ro-MD" sz="4400" b="1" dirty="0" err="1">
                <a:solidFill>
                  <a:schemeClr val="bg1"/>
                </a:solidFill>
              </a:rPr>
              <a:t>Telebank</a:t>
            </a:r>
            <a:r>
              <a:rPr lang="ro-MD" sz="4400" b="1" dirty="0">
                <a:solidFill>
                  <a:schemeClr val="bg1"/>
                </a:solidFill>
              </a:rPr>
              <a:t> Business</a:t>
            </a:r>
            <a:endParaRPr lang="ru-RU" sz="4400" b="1" dirty="0">
              <a:solidFill>
                <a:schemeClr val="bg1"/>
              </a:solidFill>
            </a:endParaRPr>
          </a:p>
        </p:txBody>
      </p:sp>
    </p:spTree>
    <p:extLst>
      <p:ext uri="{BB962C8B-B14F-4D97-AF65-F5344CB8AC3E}">
        <p14:creationId xmlns:p14="http://schemas.microsoft.com/office/powerpoint/2010/main" val="14866775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152;p28">
            <a:extLst>
              <a:ext uri="{FF2B5EF4-FFF2-40B4-BE49-F238E27FC236}">
                <a16:creationId xmlns:a16="http://schemas.microsoft.com/office/drawing/2014/main" id="{C87A8A46-E3A6-4786-A392-05760F57A7D3}"/>
              </a:ext>
            </a:extLst>
          </p:cNvPr>
          <p:cNvPicPr preferRelativeResize="0"/>
          <p:nvPr/>
        </p:nvPicPr>
        <p:blipFill rotWithShape="1">
          <a:blip r:embed="rId3">
            <a:alphaModFix/>
          </a:blip>
          <a:srcRect/>
          <a:stretch/>
        </p:blipFill>
        <p:spPr>
          <a:xfrm>
            <a:off x="128191" y="177210"/>
            <a:ext cx="944348" cy="944348"/>
          </a:xfrm>
          <a:prstGeom prst="rect">
            <a:avLst/>
          </a:prstGeom>
          <a:noFill/>
          <a:ln>
            <a:noFill/>
          </a:ln>
        </p:spPr>
      </p:pic>
      <p:sp>
        <p:nvSpPr>
          <p:cNvPr id="4" name="Rectangle 3">
            <a:extLst>
              <a:ext uri="{FF2B5EF4-FFF2-40B4-BE49-F238E27FC236}">
                <a16:creationId xmlns:a16="http://schemas.microsoft.com/office/drawing/2014/main" id="{11B92753-BAE9-44F4-9C27-B4CF88149944}"/>
              </a:ext>
            </a:extLst>
          </p:cNvPr>
          <p:cNvSpPr/>
          <p:nvPr/>
        </p:nvSpPr>
        <p:spPr>
          <a:xfrm>
            <a:off x="2421382" y="5419533"/>
            <a:ext cx="8026749" cy="523220"/>
          </a:xfrm>
          <a:prstGeom prst="rect">
            <a:avLst/>
          </a:prstGeom>
        </p:spPr>
        <p:txBody>
          <a:bodyPr wrap="none">
            <a:spAutoFit/>
          </a:bodyPr>
          <a:lstStyle/>
          <a:p>
            <a:r>
              <a:rPr lang="ro-MD" sz="2800" b="1" dirty="0">
                <a:solidFill>
                  <a:schemeClr val="bg1"/>
                </a:solidFill>
              </a:rPr>
              <a:t>Va fi vizibil in Lista Documentelor cu Statul Executat</a:t>
            </a:r>
            <a:endParaRPr lang="ru-RU" sz="2800" b="1" dirty="0">
              <a:solidFill>
                <a:schemeClr val="bg1"/>
              </a:solidFill>
            </a:endParaRPr>
          </a:p>
        </p:txBody>
      </p:sp>
      <p:pic>
        <p:nvPicPr>
          <p:cNvPr id="11" name="Picture 10">
            <a:extLst>
              <a:ext uri="{FF2B5EF4-FFF2-40B4-BE49-F238E27FC236}">
                <a16:creationId xmlns:a16="http://schemas.microsoft.com/office/drawing/2014/main" id="{05D99DA7-3B11-446C-96FF-450DF51FEA2D}"/>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1858616" y="1438467"/>
            <a:ext cx="9114183" cy="3133533"/>
          </a:xfrm>
          <a:prstGeom prst="rect">
            <a:avLst/>
          </a:prstGeom>
        </p:spPr>
      </p:pic>
      <p:sp>
        <p:nvSpPr>
          <p:cNvPr id="5" name="Rectangle 4">
            <a:extLst>
              <a:ext uri="{FF2B5EF4-FFF2-40B4-BE49-F238E27FC236}">
                <a16:creationId xmlns:a16="http://schemas.microsoft.com/office/drawing/2014/main" id="{11B92753-BAE9-44F4-9C27-B4CF88149944}"/>
              </a:ext>
            </a:extLst>
          </p:cNvPr>
          <p:cNvSpPr/>
          <p:nvPr/>
        </p:nvSpPr>
        <p:spPr>
          <a:xfrm>
            <a:off x="2421382" y="387774"/>
            <a:ext cx="7175747" cy="523220"/>
          </a:xfrm>
          <a:prstGeom prst="rect">
            <a:avLst/>
          </a:prstGeom>
        </p:spPr>
        <p:txBody>
          <a:bodyPr wrap="none">
            <a:spAutoFit/>
          </a:bodyPr>
          <a:lstStyle/>
          <a:p>
            <a:r>
              <a:rPr lang="ro-MD" sz="2800" b="1" dirty="0">
                <a:solidFill>
                  <a:schemeClr val="bg1"/>
                </a:solidFill>
              </a:rPr>
              <a:t>Depozitul la termen este în Lista Documentelor</a:t>
            </a:r>
            <a:endParaRPr lang="ru-RU" sz="2800" b="1" dirty="0">
              <a:solidFill>
                <a:schemeClr val="bg1"/>
              </a:solidFill>
            </a:endParaRPr>
          </a:p>
        </p:txBody>
      </p:sp>
    </p:spTree>
    <p:extLst>
      <p:ext uri="{BB962C8B-B14F-4D97-AF65-F5344CB8AC3E}">
        <p14:creationId xmlns:p14="http://schemas.microsoft.com/office/powerpoint/2010/main" val="2388049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152;p28">
            <a:extLst>
              <a:ext uri="{FF2B5EF4-FFF2-40B4-BE49-F238E27FC236}">
                <a16:creationId xmlns:a16="http://schemas.microsoft.com/office/drawing/2014/main" id="{C87A8A46-E3A6-4786-A392-05760F57A7D3}"/>
              </a:ext>
            </a:extLst>
          </p:cNvPr>
          <p:cNvPicPr preferRelativeResize="0"/>
          <p:nvPr/>
        </p:nvPicPr>
        <p:blipFill rotWithShape="1">
          <a:blip r:embed="rId3">
            <a:alphaModFix/>
          </a:blip>
          <a:srcRect/>
          <a:stretch/>
        </p:blipFill>
        <p:spPr>
          <a:xfrm>
            <a:off x="128191" y="177210"/>
            <a:ext cx="944348" cy="944348"/>
          </a:xfrm>
          <a:prstGeom prst="rect">
            <a:avLst/>
          </a:prstGeom>
          <a:noFill/>
          <a:ln>
            <a:noFill/>
          </a:ln>
        </p:spPr>
      </p:pic>
      <p:sp>
        <p:nvSpPr>
          <p:cNvPr id="4" name="Rectangle 3">
            <a:extLst>
              <a:ext uri="{FF2B5EF4-FFF2-40B4-BE49-F238E27FC236}">
                <a16:creationId xmlns:a16="http://schemas.microsoft.com/office/drawing/2014/main" id="{11B92753-BAE9-44F4-9C27-B4CF88149944}"/>
              </a:ext>
            </a:extLst>
          </p:cNvPr>
          <p:cNvSpPr/>
          <p:nvPr/>
        </p:nvSpPr>
        <p:spPr>
          <a:xfrm>
            <a:off x="4223113" y="222920"/>
            <a:ext cx="6321859" cy="523220"/>
          </a:xfrm>
          <a:prstGeom prst="rect">
            <a:avLst/>
          </a:prstGeom>
        </p:spPr>
        <p:txBody>
          <a:bodyPr wrap="none">
            <a:spAutoFit/>
          </a:bodyPr>
          <a:lstStyle/>
          <a:p>
            <a:r>
              <a:rPr lang="ro-MD" sz="2800" b="1" dirty="0">
                <a:solidFill>
                  <a:schemeClr val="bg1"/>
                </a:solidFill>
              </a:rPr>
              <a:t>Vizualizarea detaliilor depozitului deschis</a:t>
            </a:r>
            <a:endParaRPr lang="ru-RU" sz="2800" b="1" dirty="0">
              <a:solidFill>
                <a:schemeClr val="bg1"/>
              </a:solidFill>
            </a:endParaRPr>
          </a:p>
        </p:txBody>
      </p:sp>
      <p:sp>
        <p:nvSpPr>
          <p:cNvPr id="2" name="TextBox 1">
            <a:extLst>
              <a:ext uri="{FF2B5EF4-FFF2-40B4-BE49-F238E27FC236}">
                <a16:creationId xmlns:a16="http://schemas.microsoft.com/office/drawing/2014/main" id="{FCEF5026-A8AF-4C4D-A456-21D3C5F96A2C}"/>
              </a:ext>
            </a:extLst>
          </p:cNvPr>
          <p:cNvSpPr txBox="1"/>
          <p:nvPr/>
        </p:nvSpPr>
        <p:spPr>
          <a:xfrm>
            <a:off x="128191" y="1241703"/>
            <a:ext cx="2634059" cy="1200329"/>
          </a:xfrm>
          <a:prstGeom prst="rect">
            <a:avLst/>
          </a:prstGeom>
          <a:noFill/>
        </p:spPr>
        <p:txBody>
          <a:bodyPr wrap="square" rtlCol="0">
            <a:spAutoFit/>
          </a:bodyPr>
          <a:lstStyle/>
          <a:p>
            <a:r>
              <a:rPr lang="ro-MD" dirty="0">
                <a:solidFill>
                  <a:schemeClr val="bg1"/>
                </a:solidFill>
              </a:rPr>
              <a:t>În acest câmp este vizibil Alias-</a:t>
            </a:r>
            <a:r>
              <a:rPr lang="ro-MD" dirty="0" err="1">
                <a:solidFill>
                  <a:schemeClr val="bg1"/>
                </a:solidFill>
              </a:rPr>
              <a:t>ul</a:t>
            </a:r>
            <a:r>
              <a:rPr lang="ro-MD" dirty="0">
                <a:solidFill>
                  <a:schemeClr val="bg1"/>
                </a:solidFill>
              </a:rPr>
              <a:t> (denumire personalizată) a depozitului deschis</a:t>
            </a:r>
            <a:endParaRPr lang="ru-RU" dirty="0">
              <a:solidFill>
                <a:schemeClr val="bg1"/>
              </a:solidFill>
            </a:endParaRPr>
          </a:p>
        </p:txBody>
      </p:sp>
      <p:pic>
        <p:nvPicPr>
          <p:cNvPr id="13" name="Picture 12">
            <a:extLst>
              <a:ext uri="{FF2B5EF4-FFF2-40B4-BE49-F238E27FC236}">
                <a16:creationId xmlns:a16="http://schemas.microsoft.com/office/drawing/2014/main" id="{ABDF8AD5-5933-4E32-9595-F30843B8DB1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23113" y="849534"/>
            <a:ext cx="6719870" cy="5612728"/>
          </a:xfrm>
          <a:prstGeom prst="rect">
            <a:avLst/>
          </a:prstGeom>
        </p:spPr>
      </p:pic>
      <p:sp>
        <p:nvSpPr>
          <p:cNvPr id="19" name="Arrow: Right 18">
            <a:extLst>
              <a:ext uri="{FF2B5EF4-FFF2-40B4-BE49-F238E27FC236}">
                <a16:creationId xmlns:a16="http://schemas.microsoft.com/office/drawing/2014/main" id="{E0B65F2E-150A-4098-9F8B-2055B44314DD}"/>
              </a:ext>
            </a:extLst>
          </p:cNvPr>
          <p:cNvSpPr/>
          <p:nvPr/>
        </p:nvSpPr>
        <p:spPr>
          <a:xfrm>
            <a:off x="3503543" y="1579543"/>
            <a:ext cx="833870" cy="189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5121949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8F0CF2-E87C-4C4E-B497-B3FD37BDCB8B}"/>
              </a:ext>
            </a:extLst>
          </p:cNvPr>
          <p:cNvSpPr>
            <a:spLocks noGrp="1"/>
          </p:cNvSpPr>
          <p:nvPr>
            <p:ph type="title"/>
          </p:nvPr>
        </p:nvSpPr>
        <p:spPr>
          <a:xfrm>
            <a:off x="1757322" y="1457325"/>
            <a:ext cx="8301078" cy="3090077"/>
          </a:xfrm>
        </p:spPr>
        <p:txBody>
          <a:bodyPr/>
          <a:lstStyle/>
          <a:p>
            <a:pPr algn="ctr">
              <a:spcBef>
                <a:spcPts val="600"/>
              </a:spcBef>
              <a:spcAft>
                <a:spcPts val="600"/>
              </a:spcAft>
            </a:pPr>
            <a:r>
              <a:rPr lang="ro-MD" sz="3200" dirty="0"/>
              <a:t>În caz de necesitate și pentru orice întrebare apărută vă rugăm să  apelați:</a:t>
            </a:r>
            <a:br>
              <a:rPr lang="ro-MD" sz="3200" dirty="0"/>
            </a:br>
            <a:r>
              <a:rPr lang="ro-MD" sz="3200" dirty="0"/>
              <a:t>  </a:t>
            </a:r>
            <a:br>
              <a:rPr lang="ro-MD" sz="3200" dirty="0"/>
            </a:br>
            <a:r>
              <a:rPr lang="ro-MD" sz="3200" dirty="0"/>
              <a:t>Suport Tehnic la nr. de telefon:</a:t>
            </a:r>
            <a:br>
              <a:rPr lang="ro-MD" sz="3200" dirty="0"/>
            </a:br>
            <a:r>
              <a:rPr lang="ro-MD" sz="3200" dirty="0"/>
              <a:t>022500178   </a:t>
            </a:r>
            <a:br>
              <a:rPr lang="ro-MD" sz="3200" dirty="0"/>
            </a:br>
            <a:r>
              <a:rPr lang="ro-MD" sz="3200" dirty="0"/>
              <a:t>022500179</a:t>
            </a:r>
            <a:r>
              <a:rPr lang="ro-MD" sz="2000" dirty="0"/>
              <a:t/>
            </a:r>
            <a:br>
              <a:rPr lang="ro-MD" sz="2000" dirty="0"/>
            </a:br>
            <a:endParaRPr lang="ru-RU" sz="2000" dirty="0"/>
          </a:p>
        </p:txBody>
      </p:sp>
      <p:pic>
        <p:nvPicPr>
          <p:cNvPr id="3" name="Google Shape;152;p28">
            <a:extLst>
              <a:ext uri="{FF2B5EF4-FFF2-40B4-BE49-F238E27FC236}">
                <a16:creationId xmlns:a16="http://schemas.microsoft.com/office/drawing/2014/main" id="{C87A8A46-E3A6-4786-A392-05760F57A7D3}"/>
              </a:ext>
            </a:extLst>
          </p:cNvPr>
          <p:cNvPicPr preferRelativeResize="0"/>
          <p:nvPr/>
        </p:nvPicPr>
        <p:blipFill rotWithShape="1">
          <a:blip r:embed="rId3">
            <a:alphaModFix/>
          </a:blip>
          <a:srcRect/>
          <a:stretch/>
        </p:blipFill>
        <p:spPr>
          <a:xfrm>
            <a:off x="128191" y="177210"/>
            <a:ext cx="944348" cy="944348"/>
          </a:xfrm>
          <a:prstGeom prst="rect">
            <a:avLst/>
          </a:prstGeom>
          <a:noFill/>
          <a:ln>
            <a:noFill/>
          </a:ln>
        </p:spPr>
      </p:pic>
    </p:spTree>
    <p:extLst>
      <p:ext uri="{BB962C8B-B14F-4D97-AF65-F5344CB8AC3E}">
        <p14:creationId xmlns:p14="http://schemas.microsoft.com/office/powerpoint/2010/main" val="21495680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28"/>
          <p:cNvSpPr txBox="1"/>
          <p:nvPr/>
        </p:nvSpPr>
        <p:spPr>
          <a:xfrm>
            <a:off x="290966" y="6480978"/>
            <a:ext cx="618798" cy="199812"/>
          </a:xfrm>
          <a:prstGeom prst="rect">
            <a:avLst/>
          </a:prstGeom>
          <a:noFill/>
          <a:ln>
            <a:noFill/>
          </a:ln>
        </p:spPr>
        <p:txBody>
          <a:bodyPr spcFirstLastPara="1" wrap="square" lIns="0" tIns="8450" rIns="0" bIns="0" anchor="t" anchorCtr="0">
            <a:spAutoFit/>
          </a:bodyPr>
          <a:lstStyle/>
          <a:p>
            <a:pPr marL="7701" marR="0" lvl="0" indent="0" algn="l" rtl="0">
              <a:spcBef>
                <a:spcPts val="0"/>
              </a:spcBef>
              <a:spcAft>
                <a:spcPts val="0"/>
              </a:spcAft>
              <a:buNone/>
            </a:pPr>
            <a:r>
              <a:rPr lang="en-US" sz="1243" b="0" i="0" u="none" strike="noStrike" cap="none" dirty="0">
                <a:solidFill>
                  <a:srgbClr val="FFD600"/>
                </a:solidFill>
                <a:latin typeface="Verdana"/>
                <a:ea typeface="Verdana"/>
                <a:cs typeface="Verdana"/>
                <a:sym typeface="Verdana"/>
              </a:rPr>
              <a:t>ecb.md</a:t>
            </a:r>
            <a:endParaRPr sz="1243" b="0" i="0" u="none" strike="noStrike" cap="none" dirty="0">
              <a:solidFill>
                <a:schemeClr val="dk1"/>
              </a:solidFill>
              <a:latin typeface="Verdana"/>
              <a:ea typeface="Verdana"/>
              <a:cs typeface="Verdana"/>
              <a:sym typeface="Verdana"/>
            </a:endParaRPr>
          </a:p>
        </p:txBody>
      </p:sp>
      <p:pic>
        <p:nvPicPr>
          <p:cNvPr id="152" name="Google Shape;152;p28"/>
          <p:cNvPicPr preferRelativeResize="0"/>
          <p:nvPr/>
        </p:nvPicPr>
        <p:blipFill rotWithShape="1">
          <a:blip r:embed="rId3">
            <a:alphaModFix/>
          </a:blip>
          <a:srcRect/>
          <a:stretch/>
        </p:blipFill>
        <p:spPr>
          <a:xfrm>
            <a:off x="128191" y="177210"/>
            <a:ext cx="944348" cy="944348"/>
          </a:xfrm>
          <a:prstGeom prst="rect">
            <a:avLst/>
          </a:prstGeom>
          <a:noFill/>
          <a:ln>
            <a:noFill/>
          </a:ln>
        </p:spPr>
      </p:pic>
      <p:sp>
        <p:nvSpPr>
          <p:cNvPr id="5" name="TextBox 4">
            <a:extLst>
              <a:ext uri="{FF2B5EF4-FFF2-40B4-BE49-F238E27FC236}">
                <a16:creationId xmlns:a16="http://schemas.microsoft.com/office/drawing/2014/main" id="{BC424D5D-17C5-4DA2-A843-26701FF82B2B}"/>
              </a:ext>
            </a:extLst>
          </p:cNvPr>
          <p:cNvSpPr txBox="1"/>
          <p:nvPr/>
        </p:nvSpPr>
        <p:spPr>
          <a:xfrm>
            <a:off x="1317811" y="332992"/>
            <a:ext cx="6991301" cy="523220"/>
          </a:xfrm>
          <a:prstGeom prst="rect">
            <a:avLst/>
          </a:prstGeom>
          <a:noFill/>
        </p:spPr>
        <p:txBody>
          <a:bodyPr wrap="square" rtlCol="0">
            <a:spAutoFit/>
          </a:bodyPr>
          <a:lstStyle/>
          <a:p>
            <a:r>
              <a:rPr lang="ro-MD" sz="2800" b="1" dirty="0">
                <a:solidFill>
                  <a:schemeClr val="bg1"/>
                </a:solidFill>
              </a:rPr>
              <a:t>Introducere și scop</a:t>
            </a:r>
            <a:endParaRPr lang="ru-RU" sz="2800" b="1" dirty="0">
              <a:solidFill>
                <a:schemeClr val="bg1"/>
              </a:solidFill>
            </a:endParaRPr>
          </a:p>
        </p:txBody>
      </p:sp>
      <p:sp>
        <p:nvSpPr>
          <p:cNvPr id="3" name="Rectangle 2">
            <a:extLst>
              <a:ext uri="{FF2B5EF4-FFF2-40B4-BE49-F238E27FC236}">
                <a16:creationId xmlns:a16="http://schemas.microsoft.com/office/drawing/2014/main" id="{43380720-45AF-4843-AE7B-EDCF5481891F}"/>
              </a:ext>
            </a:extLst>
          </p:cNvPr>
          <p:cNvSpPr/>
          <p:nvPr/>
        </p:nvSpPr>
        <p:spPr>
          <a:xfrm>
            <a:off x="1207208" y="1289675"/>
            <a:ext cx="10241842" cy="1323439"/>
          </a:xfrm>
          <a:prstGeom prst="rect">
            <a:avLst/>
          </a:prstGeom>
        </p:spPr>
        <p:txBody>
          <a:bodyPr wrap="square">
            <a:spAutoFit/>
          </a:bodyPr>
          <a:lstStyle/>
          <a:p>
            <a:r>
              <a:rPr lang="ro-MD" sz="2000" dirty="0">
                <a:solidFill>
                  <a:schemeClr val="bg1"/>
                </a:solidFill>
              </a:rPr>
              <a:t>Scopul </a:t>
            </a:r>
            <a:r>
              <a:rPr lang="ro-RO" sz="2000" dirty="0">
                <a:solidFill>
                  <a:schemeClr val="bg1"/>
                </a:solidFill>
              </a:rPr>
              <a:t>este </a:t>
            </a:r>
            <a:r>
              <a:rPr lang="ro-MD" sz="2000" dirty="0">
                <a:solidFill>
                  <a:schemeClr val="bg1"/>
                </a:solidFill>
              </a:rPr>
              <a:t>acordarea posibilității deschiderii Depozitelor online prin IPAD </a:t>
            </a:r>
            <a:r>
              <a:rPr lang="ro-MD" sz="2000" dirty="0" err="1">
                <a:solidFill>
                  <a:schemeClr val="bg1"/>
                </a:solidFill>
              </a:rPr>
              <a:t>Telebank</a:t>
            </a:r>
            <a:r>
              <a:rPr lang="ro-MD" sz="2000" dirty="0">
                <a:solidFill>
                  <a:schemeClr val="bg1"/>
                </a:solidFill>
              </a:rPr>
              <a:t> Business către persoanele juridice constă în faptul că aceasta va face interacțiunea clientului băncii cu banca mult mai ușoară, prin faptul că va putea deschide un depozit direct de la PC personal fără a fi nevoit de a se apropia fizic la sucursala băncii. </a:t>
            </a:r>
            <a:endParaRPr lang="ru-RU" sz="2000" dirty="0"/>
          </a:p>
        </p:txBody>
      </p:sp>
      <p:sp>
        <p:nvSpPr>
          <p:cNvPr id="4" name="Rectangle 3">
            <a:extLst>
              <a:ext uri="{FF2B5EF4-FFF2-40B4-BE49-F238E27FC236}">
                <a16:creationId xmlns:a16="http://schemas.microsoft.com/office/drawing/2014/main" id="{2C2D7288-FB1E-4595-B7F0-5D431C404941}"/>
              </a:ext>
            </a:extLst>
          </p:cNvPr>
          <p:cNvSpPr/>
          <p:nvPr/>
        </p:nvSpPr>
        <p:spPr>
          <a:xfrm>
            <a:off x="1207208" y="3208502"/>
            <a:ext cx="10241842" cy="2862322"/>
          </a:xfrm>
          <a:prstGeom prst="rect">
            <a:avLst/>
          </a:prstGeom>
        </p:spPr>
        <p:txBody>
          <a:bodyPr wrap="square">
            <a:spAutoFit/>
          </a:bodyPr>
          <a:lstStyle/>
          <a:p>
            <a:r>
              <a:rPr lang="ro-MD" sz="2400" dirty="0">
                <a:solidFill>
                  <a:schemeClr val="bg1"/>
                </a:solidFill>
              </a:rPr>
              <a:t>Specificațiile unui Depozit Online PJ:</a:t>
            </a:r>
          </a:p>
          <a:p>
            <a:pPr marL="285750" indent="-285750">
              <a:buFontTx/>
              <a:buChar char="-"/>
            </a:pPr>
            <a:r>
              <a:rPr lang="ro-MD" sz="2000" dirty="0">
                <a:solidFill>
                  <a:srgbClr val="FFC000"/>
                </a:solidFill>
              </a:rPr>
              <a:t>Tip de depozit: Standard</a:t>
            </a:r>
            <a:r>
              <a:rPr lang="en-US" sz="2000" dirty="0">
                <a:solidFill>
                  <a:srgbClr val="FFC000"/>
                </a:solidFill>
              </a:rPr>
              <a:t> (3-60 </a:t>
            </a:r>
            <a:r>
              <a:rPr lang="en-US" sz="2000" dirty="0" err="1">
                <a:solidFill>
                  <a:srgbClr val="FFC000"/>
                </a:solidFill>
              </a:rPr>
              <a:t>luni</a:t>
            </a:r>
            <a:r>
              <a:rPr lang="en-US" sz="2000" dirty="0">
                <a:solidFill>
                  <a:srgbClr val="FFC000"/>
                </a:solidFill>
              </a:rPr>
              <a:t>)</a:t>
            </a:r>
            <a:r>
              <a:rPr lang="ro-MD" sz="2000" dirty="0">
                <a:solidFill>
                  <a:srgbClr val="FFC000"/>
                </a:solidFill>
              </a:rPr>
              <a:t>, Standard_Plus_6L</a:t>
            </a:r>
            <a:r>
              <a:rPr lang="en-US" sz="2000" dirty="0">
                <a:solidFill>
                  <a:srgbClr val="FFC000"/>
                </a:solidFill>
              </a:rPr>
              <a:t> (6</a:t>
            </a:r>
            <a:r>
              <a:rPr lang="ro-RO" sz="2000" dirty="0">
                <a:solidFill>
                  <a:srgbClr val="FFC000"/>
                </a:solidFill>
              </a:rPr>
              <a:t>0</a:t>
            </a:r>
            <a:r>
              <a:rPr lang="en-US" sz="2000" dirty="0">
                <a:solidFill>
                  <a:srgbClr val="FFC000"/>
                </a:solidFill>
              </a:rPr>
              <a:t> </a:t>
            </a:r>
            <a:r>
              <a:rPr lang="en-US" sz="2000" dirty="0" err="1">
                <a:solidFill>
                  <a:srgbClr val="FFC000"/>
                </a:solidFill>
              </a:rPr>
              <a:t>luni</a:t>
            </a:r>
            <a:r>
              <a:rPr lang="en-US" sz="2000" dirty="0">
                <a:solidFill>
                  <a:srgbClr val="FFC000"/>
                </a:solidFill>
              </a:rPr>
              <a:t>)</a:t>
            </a:r>
            <a:r>
              <a:rPr lang="ro-MD" sz="2000" dirty="0">
                <a:solidFill>
                  <a:srgbClr val="FFC000"/>
                </a:solidFill>
              </a:rPr>
              <a:t>, Standard_Plus_12L</a:t>
            </a:r>
            <a:r>
              <a:rPr lang="en-US" sz="2000" dirty="0">
                <a:solidFill>
                  <a:srgbClr val="FFC000"/>
                </a:solidFill>
              </a:rPr>
              <a:t> (60 </a:t>
            </a:r>
            <a:r>
              <a:rPr lang="en-US" sz="2000" dirty="0" err="1">
                <a:solidFill>
                  <a:srgbClr val="FFC000"/>
                </a:solidFill>
              </a:rPr>
              <a:t>luni</a:t>
            </a:r>
            <a:r>
              <a:rPr lang="en-US" sz="2000" dirty="0">
                <a:solidFill>
                  <a:srgbClr val="FFC000"/>
                </a:solidFill>
              </a:rPr>
              <a:t>)</a:t>
            </a:r>
            <a:endParaRPr lang="ro-MD" sz="2000" b="1" dirty="0">
              <a:solidFill>
                <a:srgbClr val="FFC000"/>
              </a:solidFill>
            </a:endParaRPr>
          </a:p>
          <a:p>
            <a:pPr marL="285750" indent="-285750">
              <a:buFontTx/>
              <a:buChar char="-"/>
            </a:pPr>
            <a:r>
              <a:rPr lang="en-US" sz="2000" dirty="0" err="1">
                <a:solidFill>
                  <a:srgbClr val="FFC000"/>
                </a:solidFill>
              </a:rPr>
              <a:t>Valuta</a:t>
            </a:r>
            <a:r>
              <a:rPr lang="en-US" sz="2000" dirty="0">
                <a:solidFill>
                  <a:srgbClr val="FFC000"/>
                </a:solidFill>
              </a:rPr>
              <a:t>: </a:t>
            </a:r>
            <a:r>
              <a:rPr lang="ro-MD" sz="2000" dirty="0">
                <a:solidFill>
                  <a:srgbClr val="FFC000"/>
                </a:solidFill>
              </a:rPr>
              <a:t>MDL, EUR, USD</a:t>
            </a:r>
          </a:p>
          <a:p>
            <a:pPr marL="285750" indent="-285750">
              <a:buFontTx/>
              <a:buChar char="-"/>
            </a:pPr>
            <a:r>
              <a:rPr lang="ro-MD" sz="2000" dirty="0">
                <a:solidFill>
                  <a:srgbClr val="FFC000"/>
                </a:solidFill>
              </a:rPr>
              <a:t>Contractul poate fi obținut la una din sucursalele băncii (în cazul când clientul are nevoie)</a:t>
            </a:r>
          </a:p>
          <a:p>
            <a:pPr marL="285750" indent="-285750">
              <a:buFontTx/>
              <a:buChar char="-"/>
            </a:pPr>
            <a:r>
              <a:rPr lang="ro-MD" sz="2000" dirty="0">
                <a:solidFill>
                  <a:srgbClr val="FFC000"/>
                </a:solidFill>
              </a:rPr>
              <a:t>Depozitul se deschide instant în sistemele băncii fără necesitatea implicării manuale</a:t>
            </a:r>
            <a:endParaRPr lang="ro-MD" sz="2000" b="1" dirty="0">
              <a:solidFill>
                <a:srgbClr val="FFC000"/>
              </a:solidFill>
            </a:endParaRPr>
          </a:p>
          <a:p>
            <a:pPr marL="285750" indent="-285750">
              <a:buFontTx/>
              <a:buChar char="-"/>
            </a:pPr>
            <a:r>
              <a:rPr lang="ro-MD" sz="2000" dirty="0">
                <a:solidFill>
                  <a:srgbClr val="FFC000"/>
                </a:solidFill>
              </a:rPr>
              <a:t>Condițiile aplicate pentru fiecare tip de depozit sunt publicate pe site-ul băncii:</a:t>
            </a:r>
          </a:p>
          <a:p>
            <a:r>
              <a:rPr lang="ro-MD" sz="2000" dirty="0" smtClean="0">
                <a:solidFill>
                  <a:srgbClr val="FFC000"/>
                </a:solidFill>
                <a:hlinkClick r:id="rId4"/>
              </a:rPr>
              <a:t>https</a:t>
            </a:r>
            <a:r>
              <a:rPr lang="ro-MD" sz="2000" dirty="0">
                <a:solidFill>
                  <a:srgbClr val="FFC000"/>
                </a:solidFill>
                <a:hlinkClick r:id="rId4"/>
              </a:rPr>
              <a:t>://www.ecb.md/upload/files/8h9128cz92.pdf</a:t>
            </a:r>
            <a:r>
              <a:rPr lang="ro-MD" sz="2000" dirty="0">
                <a:solidFill>
                  <a:srgbClr val="FFC000"/>
                </a:solidFill>
              </a:rPr>
              <a:t> </a:t>
            </a:r>
          </a:p>
          <a:p>
            <a:pPr marL="285750" indent="-285750">
              <a:buFontTx/>
              <a:buChar char="-"/>
            </a:pPr>
            <a:endParaRPr lang="ro-MD" dirty="0">
              <a:solidFill>
                <a:srgbClr val="FFC000"/>
              </a:solidFill>
            </a:endParaRPr>
          </a:p>
          <a:p>
            <a:pPr marL="285750" indent="-285750">
              <a:buFontTx/>
              <a:buChar char="-"/>
            </a:pPr>
            <a:endParaRPr lang="ro-MD" dirty="0">
              <a:solidFill>
                <a:srgbClr val="FFC000"/>
              </a:solidFill>
            </a:endParaRPr>
          </a:p>
        </p:txBody>
      </p:sp>
    </p:spTree>
    <p:extLst>
      <p:ext uri="{BB962C8B-B14F-4D97-AF65-F5344CB8AC3E}">
        <p14:creationId xmlns:p14="http://schemas.microsoft.com/office/powerpoint/2010/main" val="19859735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3C3B2C6-46F0-4471-8C64-E97D40F734DE}"/>
              </a:ext>
            </a:extLst>
          </p:cNvPr>
          <p:cNvSpPr txBox="1"/>
          <p:nvPr/>
        </p:nvSpPr>
        <p:spPr>
          <a:xfrm>
            <a:off x="1397131" y="1450495"/>
            <a:ext cx="8799777" cy="2031325"/>
          </a:xfrm>
          <a:prstGeom prst="rect">
            <a:avLst/>
          </a:prstGeom>
          <a:noFill/>
        </p:spPr>
        <p:txBody>
          <a:bodyPr wrap="square" rtlCol="0">
            <a:spAutoFit/>
          </a:bodyPr>
          <a:lstStyle/>
          <a:p>
            <a:r>
              <a:rPr lang="ro-MD" b="1" dirty="0">
                <a:solidFill>
                  <a:schemeClr val="bg1"/>
                </a:solidFill>
              </a:rPr>
              <a:t>Reguli și limite</a:t>
            </a:r>
          </a:p>
          <a:p>
            <a:r>
              <a:rPr lang="ro-MD" dirty="0">
                <a:solidFill>
                  <a:srgbClr val="FFC000"/>
                </a:solidFill>
              </a:rPr>
              <a:t>Deschiderea depozitelor respectă </a:t>
            </a:r>
          </a:p>
          <a:p>
            <a:pPr marL="342900" indent="-342900">
              <a:buAutoNum type="arabicPeriod"/>
            </a:pPr>
            <a:r>
              <a:rPr lang="en-US" dirty="0" err="1">
                <a:solidFill>
                  <a:srgbClr val="FFC000"/>
                </a:solidFill>
              </a:rPr>
              <a:t>legis</a:t>
            </a:r>
            <a:r>
              <a:rPr lang="ro-MD" dirty="0" err="1">
                <a:solidFill>
                  <a:srgbClr val="FFC000"/>
                </a:solidFill>
              </a:rPr>
              <a:t>lația</a:t>
            </a:r>
            <a:r>
              <a:rPr lang="ro-MD" dirty="0">
                <a:solidFill>
                  <a:srgbClr val="FFC000"/>
                </a:solidFill>
              </a:rPr>
              <a:t> în vigoare privind sistemul de garantare a depozitelor </a:t>
            </a:r>
            <a:r>
              <a:rPr lang="ro-MD" dirty="0">
                <a:solidFill>
                  <a:srgbClr val="FFC000"/>
                </a:solidFill>
                <a:hlinkClick r:id="rId3"/>
              </a:rPr>
              <a:t>https://www.ecb.md/upload/files/s92hoyy2gu.pdf</a:t>
            </a:r>
            <a:endParaRPr lang="ro-MD" dirty="0">
              <a:solidFill>
                <a:srgbClr val="FFC000"/>
              </a:solidFill>
            </a:endParaRPr>
          </a:p>
          <a:p>
            <a:endParaRPr lang="ro-MD" dirty="0">
              <a:solidFill>
                <a:srgbClr val="FFC000"/>
              </a:solidFill>
            </a:endParaRPr>
          </a:p>
          <a:p>
            <a:pPr marL="342900" indent="-342900">
              <a:buFontTx/>
              <a:buAutoNum type="arabicPeriod"/>
            </a:pPr>
            <a:r>
              <a:rPr lang="en-US" dirty="0" err="1">
                <a:solidFill>
                  <a:srgbClr val="FFC000"/>
                </a:solidFill>
              </a:rPr>
              <a:t>Condiții</a:t>
            </a:r>
            <a:r>
              <a:rPr lang="en-US" dirty="0">
                <a:solidFill>
                  <a:srgbClr val="FFC000"/>
                </a:solidFill>
              </a:rPr>
              <a:t> de </a:t>
            </a:r>
            <a:r>
              <a:rPr lang="en-US" dirty="0" err="1">
                <a:solidFill>
                  <a:srgbClr val="FFC000"/>
                </a:solidFill>
              </a:rPr>
              <a:t>atragere</a:t>
            </a:r>
            <a:r>
              <a:rPr lang="en-US" dirty="0">
                <a:solidFill>
                  <a:srgbClr val="FFC000"/>
                </a:solidFill>
              </a:rPr>
              <a:t> a </a:t>
            </a:r>
            <a:r>
              <a:rPr lang="en-US" dirty="0" err="1">
                <a:solidFill>
                  <a:srgbClr val="FFC000"/>
                </a:solidFill>
              </a:rPr>
              <a:t>depozitelor</a:t>
            </a:r>
            <a:r>
              <a:rPr lang="en-US" dirty="0">
                <a:solidFill>
                  <a:srgbClr val="FFC000"/>
                </a:solidFill>
              </a:rPr>
              <a:t> </a:t>
            </a:r>
            <a:r>
              <a:rPr lang="en-US" dirty="0" err="1">
                <a:solidFill>
                  <a:srgbClr val="FFC000"/>
                </a:solidFill>
              </a:rPr>
              <a:t>bancare</a:t>
            </a:r>
            <a:r>
              <a:rPr lang="en-US" dirty="0">
                <a:solidFill>
                  <a:srgbClr val="FFC000"/>
                </a:solidFill>
              </a:rPr>
              <a:t> de la </a:t>
            </a:r>
            <a:r>
              <a:rPr lang="en-US" dirty="0" err="1">
                <a:solidFill>
                  <a:srgbClr val="FFC000"/>
                </a:solidFill>
              </a:rPr>
              <a:t>persoanele</a:t>
            </a:r>
            <a:r>
              <a:rPr lang="en-US" dirty="0">
                <a:solidFill>
                  <a:srgbClr val="FFC000"/>
                </a:solidFill>
              </a:rPr>
              <a:t> </a:t>
            </a:r>
            <a:r>
              <a:rPr lang="en-US" dirty="0" err="1">
                <a:solidFill>
                  <a:srgbClr val="FFC000"/>
                </a:solidFill>
              </a:rPr>
              <a:t>juridice</a:t>
            </a:r>
            <a:endParaRPr lang="ro-RO" dirty="0">
              <a:solidFill>
                <a:srgbClr val="FFC000"/>
              </a:solidFill>
            </a:endParaRPr>
          </a:p>
          <a:p>
            <a:r>
              <a:rPr lang="ro-MD" dirty="0">
                <a:solidFill>
                  <a:srgbClr val="FFC000"/>
                </a:solidFill>
                <a:hlinkClick r:id="rId4"/>
              </a:rPr>
              <a:t>       https://www.ecb.md/upload/files/8h9128cz92.pdf</a:t>
            </a:r>
            <a:r>
              <a:rPr lang="ro-MD" dirty="0">
                <a:solidFill>
                  <a:srgbClr val="FFC000"/>
                </a:solidFill>
              </a:rPr>
              <a:t> </a:t>
            </a:r>
          </a:p>
        </p:txBody>
      </p:sp>
      <p:sp>
        <p:nvSpPr>
          <p:cNvPr id="4" name="Rectangle 3">
            <a:extLst>
              <a:ext uri="{FF2B5EF4-FFF2-40B4-BE49-F238E27FC236}">
                <a16:creationId xmlns:a16="http://schemas.microsoft.com/office/drawing/2014/main" id="{CCB5791F-826E-4D43-A268-8D8DB14F49F6}"/>
              </a:ext>
            </a:extLst>
          </p:cNvPr>
          <p:cNvSpPr/>
          <p:nvPr/>
        </p:nvSpPr>
        <p:spPr>
          <a:xfrm>
            <a:off x="1397131" y="3573884"/>
            <a:ext cx="9860880" cy="1785104"/>
          </a:xfrm>
          <a:prstGeom prst="rect">
            <a:avLst/>
          </a:prstGeom>
        </p:spPr>
        <p:txBody>
          <a:bodyPr wrap="square">
            <a:spAutoFit/>
          </a:bodyPr>
          <a:lstStyle/>
          <a:p>
            <a:endParaRPr lang="ro-MD" b="1" dirty="0">
              <a:solidFill>
                <a:schemeClr val="bg1"/>
              </a:solidFill>
            </a:endParaRPr>
          </a:p>
          <a:p>
            <a:r>
              <a:rPr lang="ro-MD" sz="2000" b="1" dirty="0">
                <a:solidFill>
                  <a:schemeClr val="bg1"/>
                </a:solidFill>
              </a:rPr>
              <a:t>Beneficii:</a:t>
            </a:r>
          </a:p>
          <a:p>
            <a:pPr marL="285750" lvl="0" indent="-285750">
              <a:buFontTx/>
              <a:buChar char="-"/>
            </a:pPr>
            <a:r>
              <a:rPr lang="ro-MD" sz="2400" dirty="0">
                <a:solidFill>
                  <a:srgbClr val="FFC000"/>
                </a:solidFill>
              </a:rPr>
              <a:t>Proces digital complet. Clientul nu mai trebuie să vină la sucursală ca să deschidă </a:t>
            </a:r>
            <a:r>
              <a:rPr lang="ro-MD" sz="2400">
                <a:solidFill>
                  <a:srgbClr val="FFC000"/>
                </a:solidFill>
              </a:rPr>
              <a:t>un depozit.</a:t>
            </a:r>
            <a:endParaRPr lang="ro-MD" sz="2400" dirty="0">
              <a:solidFill>
                <a:srgbClr val="FFC000"/>
              </a:solidFill>
            </a:endParaRPr>
          </a:p>
          <a:p>
            <a:pPr lvl="0"/>
            <a:endParaRPr lang="ro-MD" sz="2400" dirty="0">
              <a:solidFill>
                <a:srgbClr val="FFC000"/>
              </a:solidFill>
            </a:endParaRPr>
          </a:p>
        </p:txBody>
      </p:sp>
      <p:sp>
        <p:nvSpPr>
          <p:cNvPr id="5" name="TextBox 4">
            <a:extLst>
              <a:ext uri="{FF2B5EF4-FFF2-40B4-BE49-F238E27FC236}">
                <a16:creationId xmlns:a16="http://schemas.microsoft.com/office/drawing/2014/main" id="{4BACC821-49A2-4496-AA14-2E2E00F08D93}"/>
              </a:ext>
            </a:extLst>
          </p:cNvPr>
          <p:cNvSpPr txBox="1"/>
          <p:nvPr/>
        </p:nvSpPr>
        <p:spPr>
          <a:xfrm>
            <a:off x="1397131" y="423315"/>
            <a:ext cx="6136730" cy="523220"/>
          </a:xfrm>
          <a:prstGeom prst="rect">
            <a:avLst/>
          </a:prstGeom>
          <a:noFill/>
        </p:spPr>
        <p:txBody>
          <a:bodyPr wrap="square" rtlCol="0">
            <a:spAutoFit/>
          </a:bodyPr>
          <a:lstStyle/>
          <a:p>
            <a:r>
              <a:rPr lang="en-US" sz="2800" b="1" dirty="0" err="1">
                <a:solidFill>
                  <a:schemeClr val="bg1"/>
                </a:solidFill>
              </a:rPr>
              <a:t>Depozit</a:t>
            </a:r>
            <a:r>
              <a:rPr lang="ro-MD" sz="2800" b="1" dirty="0">
                <a:solidFill>
                  <a:schemeClr val="bg1"/>
                </a:solidFill>
              </a:rPr>
              <a:t>e</a:t>
            </a:r>
            <a:r>
              <a:rPr lang="en-US" sz="2800" b="1" dirty="0">
                <a:solidFill>
                  <a:schemeClr val="bg1"/>
                </a:solidFill>
              </a:rPr>
              <a:t> online </a:t>
            </a:r>
            <a:r>
              <a:rPr lang="ro-MD" sz="2800" b="1" dirty="0">
                <a:solidFill>
                  <a:schemeClr val="bg1"/>
                </a:solidFill>
              </a:rPr>
              <a:t>în </a:t>
            </a:r>
            <a:r>
              <a:rPr lang="ro-MD" sz="2800" b="1" dirty="0" err="1">
                <a:solidFill>
                  <a:schemeClr val="bg1"/>
                </a:solidFill>
              </a:rPr>
              <a:t>Telebank</a:t>
            </a:r>
            <a:r>
              <a:rPr lang="ro-MD" sz="2800" b="1" dirty="0">
                <a:solidFill>
                  <a:schemeClr val="bg1"/>
                </a:solidFill>
              </a:rPr>
              <a:t> Business</a:t>
            </a:r>
            <a:endParaRPr lang="ru-RU" sz="2800" b="1" dirty="0">
              <a:solidFill>
                <a:schemeClr val="bg1"/>
              </a:solidFill>
            </a:endParaRPr>
          </a:p>
        </p:txBody>
      </p:sp>
      <p:pic>
        <p:nvPicPr>
          <p:cNvPr id="6" name="Google Shape;152;p28">
            <a:extLst>
              <a:ext uri="{FF2B5EF4-FFF2-40B4-BE49-F238E27FC236}">
                <a16:creationId xmlns:a16="http://schemas.microsoft.com/office/drawing/2014/main" id="{CA857007-6F51-4F84-B3A9-D7A849BC5486}"/>
              </a:ext>
            </a:extLst>
          </p:cNvPr>
          <p:cNvPicPr preferRelativeResize="0"/>
          <p:nvPr/>
        </p:nvPicPr>
        <p:blipFill rotWithShape="1">
          <a:blip r:embed="rId5">
            <a:alphaModFix/>
          </a:blip>
          <a:srcRect/>
          <a:stretch/>
        </p:blipFill>
        <p:spPr>
          <a:xfrm>
            <a:off x="128191" y="177210"/>
            <a:ext cx="944348" cy="944348"/>
          </a:xfrm>
          <a:prstGeom prst="rect">
            <a:avLst/>
          </a:prstGeom>
          <a:noFill/>
          <a:ln>
            <a:noFill/>
          </a:ln>
        </p:spPr>
      </p:pic>
    </p:spTree>
    <p:extLst>
      <p:ext uri="{BB962C8B-B14F-4D97-AF65-F5344CB8AC3E}">
        <p14:creationId xmlns:p14="http://schemas.microsoft.com/office/powerpoint/2010/main" val="4572747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FA8DEB4-225B-4FEB-9C2C-332C322249A9}"/>
              </a:ext>
            </a:extLst>
          </p:cNvPr>
          <p:cNvSpPr/>
          <p:nvPr/>
        </p:nvSpPr>
        <p:spPr>
          <a:xfrm>
            <a:off x="1380894" y="384593"/>
            <a:ext cx="7143943" cy="523220"/>
          </a:xfrm>
          <a:prstGeom prst="rect">
            <a:avLst/>
          </a:prstGeom>
        </p:spPr>
        <p:txBody>
          <a:bodyPr wrap="none">
            <a:spAutoFit/>
          </a:bodyPr>
          <a:lstStyle/>
          <a:p>
            <a:r>
              <a:rPr lang="ro-MD" sz="2800" b="1" dirty="0">
                <a:solidFill>
                  <a:schemeClr val="bg1"/>
                </a:solidFill>
              </a:rPr>
              <a:t>Deschidere Depozitului PJ în </a:t>
            </a:r>
            <a:r>
              <a:rPr lang="ro-MD" sz="2800" b="1" dirty="0" err="1">
                <a:solidFill>
                  <a:schemeClr val="bg1"/>
                </a:solidFill>
              </a:rPr>
              <a:t>Telebank</a:t>
            </a:r>
            <a:r>
              <a:rPr lang="ro-MD" sz="2800" b="1" dirty="0">
                <a:solidFill>
                  <a:schemeClr val="bg1"/>
                </a:solidFill>
              </a:rPr>
              <a:t> Business</a:t>
            </a:r>
            <a:endParaRPr lang="ru-RU" sz="2800" b="1" dirty="0">
              <a:solidFill>
                <a:schemeClr val="bg1"/>
              </a:solidFill>
            </a:endParaRPr>
          </a:p>
        </p:txBody>
      </p:sp>
      <p:pic>
        <p:nvPicPr>
          <p:cNvPr id="9" name="Google Shape;152;p28">
            <a:extLst>
              <a:ext uri="{FF2B5EF4-FFF2-40B4-BE49-F238E27FC236}">
                <a16:creationId xmlns:a16="http://schemas.microsoft.com/office/drawing/2014/main" id="{C3E18C8C-1DFC-4578-9159-172FF1AF0153}"/>
              </a:ext>
            </a:extLst>
          </p:cNvPr>
          <p:cNvPicPr preferRelativeResize="0"/>
          <p:nvPr/>
        </p:nvPicPr>
        <p:blipFill rotWithShape="1">
          <a:blip r:embed="rId3">
            <a:alphaModFix/>
          </a:blip>
          <a:srcRect/>
          <a:stretch/>
        </p:blipFill>
        <p:spPr>
          <a:xfrm>
            <a:off x="128191" y="177210"/>
            <a:ext cx="944348" cy="944348"/>
          </a:xfrm>
          <a:prstGeom prst="rect">
            <a:avLst/>
          </a:prstGeom>
          <a:noFill/>
          <a:ln>
            <a:noFill/>
          </a:ln>
        </p:spPr>
      </p:pic>
      <p:pic>
        <p:nvPicPr>
          <p:cNvPr id="3" name="Picture 2">
            <a:extLst>
              <a:ext uri="{FF2B5EF4-FFF2-40B4-BE49-F238E27FC236}">
                <a16:creationId xmlns:a16="http://schemas.microsoft.com/office/drawing/2014/main" id="{CB8447DA-FF7A-40EA-A138-5296E321757B}"/>
              </a:ext>
            </a:extLst>
          </p:cNvPr>
          <p:cNvPicPr>
            <a:picLocks noChangeAspect="1"/>
          </p:cNvPicPr>
          <p:nvPr/>
        </p:nvPicPr>
        <p:blipFill>
          <a:blip r:embed="rId4"/>
          <a:stretch>
            <a:fillRect/>
          </a:stretch>
        </p:blipFill>
        <p:spPr>
          <a:xfrm>
            <a:off x="752417" y="1449014"/>
            <a:ext cx="10058689" cy="4415073"/>
          </a:xfrm>
          <a:prstGeom prst="rect">
            <a:avLst/>
          </a:prstGeom>
        </p:spPr>
      </p:pic>
      <p:sp>
        <p:nvSpPr>
          <p:cNvPr id="6" name="Arrow: Right 5">
            <a:extLst>
              <a:ext uri="{FF2B5EF4-FFF2-40B4-BE49-F238E27FC236}">
                <a16:creationId xmlns:a16="http://schemas.microsoft.com/office/drawing/2014/main" id="{EA8D5998-0B5B-431C-B43B-C51A20F44BD7}"/>
              </a:ext>
            </a:extLst>
          </p:cNvPr>
          <p:cNvSpPr/>
          <p:nvPr/>
        </p:nvSpPr>
        <p:spPr>
          <a:xfrm rot="10800000">
            <a:off x="4035288" y="2355574"/>
            <a:ext cx="606287" cy="135171"/>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6615954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oogle Shape;152;p28">
            <a:extLst>
              <a:ext uri="{FF2B5EF4-FFF2-40B4-BE49-F238E27FC236}">
                <a16:creationId xmlns:a16="http://schemas.microsoft.com/office/drawing/2014/main" id="{BF3DC994-21EA-4DB3-9F08-91C62B5B3AF4}"/>
              </a:ext>
            </a:extLst>
          </p:cNvPr>
          <p:cNvPicPr preferRelativeResize="0"/>
          <p:nvPr/>
        </p:nvPicPr>
        <p:blipFill rotWithShape="1">
          <a:blip r:embed="rId3">
            <a:alphaModFix/>
          </a:blip>
          <a:srcRect/>
          <a:stretch/>
        </p:blipFill>
        <p:spPr>
          <a:xfrm>
            <a:off x="128191" y="177210"/>
            <a:ext cx="944348" cy="944348"/>
          </a:xfrm>
          <a:prstGeom prst="rect">
            <a:avLst/>
          </a:prstGeom>
          <a:noFill/>
          <a:ln>
            <a:noFill/>
          </a:ln>
        </p:spPr>
      </p:pic>
      <p:sp>
        <p:nvSpPr>
          <p:cNvPr id="7" name="Rectangle 6">
            <a:extLst>
              <a:ext uri="{FF2B5EF4-FFF2-40B4-BE49-F238E27FC236}">
                <a16:creationId xmlns:a16="http://schemas.microsoft.com/office/drawing/2014/main" id="{97B49190-C350-4C7F-B8A5-F30E47960318}"/>
              </a:ext>
            </a:extLst>
          </p:cNvPr>
          <p:cNvSpPr/>
          <p:nvPr/>
        </p:nvSpPr>
        <p:spPr>
          <a:xfrm>
            <a:off x="2962047" y="649384"/>
            <a:ext cx="6078006" cy="523220"/>
          </a:xfrm>
          <a:prstGeom prst="rect">
            <a:avLst/>
          </a:prstGeom>
        </p:spPr>
        <p:txBody>
          <a:bodyPr wrap="square">
            <a:spAutoFit/>
          </a:bodyPr>
          <a:lstStyle/>
          <a:p>
            <a:r>
              <a:rPr lang="ro-MD" sz="2800" b="1" dirty="0">
                <a:solidFill>
                  <a:schemeClr val="bg1"/>
                </a:solidFill>
              </a:rPr>
              <a:t>Selectarea depozitului din lista</a:t>
            </a:r>
            <a:endParaRPr lang="ru-RU" sz="2800" b="1" dirty="0">
              <a:solidFill>
                <a:schemeClr val="bg1"/>
              </a:solidFill>
            </a:endParaRPr>
          </a:p>
        </p:txBody>
      </p:sp>
      <p:pic>
        <p:nvPicPr>
          <p:cNvPr id="8" name="Picture 7">
            <a:extLst>
              <a:ext uri="{FF2B5EF4-FFF2-40B4-BE49-F238E27FC236}">
                <a16:creationId xmlns:a16="http://schemas.microsoft.com/office/drawing/2014/main" id="{7F604D9B-40A8-4C45-A90B-F84F5CA87079}"/>
              </a:ext>
            </a:extLst>
          </p:cNvPr>
          <p:cNvPicPr>
            <a:picLocks noChangeAspect="1"/>
          </p:cNvPicPr>
          <p:nvPr/>
        </p:nvPicPr>
        <p:blipFill>
          <a:blip r:embed="rId4"/>
          <a:stretch>
            <a:fillRect/>
          </a:stretch>
        </p:blipFill>
        <p:spPr>
          <a:xfrm>
            <a:off x="2830052" y="1730422"/>
            <a:ext cx="9196295" cy="4952273"/>
          </a:xfrm>
          <a:prstGeom prst="rect">
            <a:avLst/>
          </a:prstGeom>
        </p:spPr>
      </p:pic>
      <p:sp>
        <p:nvSpPr>
          <p:cNvPr id="9" name="TextBox 8">
            <a:extLst>
              <a:ext uri="{FF2B5EF4-FFF2-40B4-BE49-F238E27FC236}">
                <a16:creationId xmlns:a16="http://schemas.microsoft.com/office/drawing/2014/main" id="{CDA87532-C519-44EC-A31B-38F900DC185A}"/>
              </a:ext>
            </a:extLst>
          </p:cNvPr>
          <p:cNvSpPr txBox="1"/>
          <p:nvPr/>
        </p:nvSpPr>
        <p:spPr>
          <a:xfrm>
            <a:off x="128191" y="1730422"/>
            <a:ext cx="2701860" cy="4524315"/>
          </a:xfrm>
          <a:prstGeom prst="rect">
            <a:avLst/>
          </a:prstGeom>
          <a:noFill/>
        </p:spPr>
        <p:txBody>
          <a:bodyPr wrap="square" rtlCol="0">
            <a:spAutoFit/>
          </a:bodyPr>
          <a:lstStyle/>
          <a:p>
            <a:r>
              <a:rPr lang="ro-MD" dirty="0">
                <a:solidFill>
                  <a:schemeClr val="bg1"/>
                </a:solidFill>
              </a:rPr>
              <a:t>Depozitele disponibile online la moment:</a:t>
            </a:r>
          </a:p>
          <a:p>
            <a:pPr marL="342900" indent="-342900">
              <a:buAutoNum type="arabicPeriod"/>
            </a:pPr>
            <a:r>
              <a:rPr lang="ro-MD" dirty="0">
                <a:solidFill>
                  <a:schemeClr val="bg1"/>
                </a:solidFill>
              </a:rPr>
              <a:t>Standard: termen 3-60 Luni;</a:t>
            </a:r>
          </a:p>
          <a:p>
            <a:pPr marL="342900" indent="-342900">
              <a:buAutoNum type="arabicPeriod"/>
            </a:pPr>
            <a:r>
              <a:rPr lang="ro-MD" dirty="0">
                <a:solidFill>
                  <a:schemeClr val="bg1"/>
                </a:solidFill>
              </a:rPr>
              <a:t>Standard_Plus_6L: termen 60 Luni cu posibilitatea de retragere la fiecare 6 luni fără recalcularea dobânzii;</a:t>
            </a:r>
          </a:p>
          <a:p>
            <a:pPr marL="342900" indent="-342900">
              <a:buFontTx/>
              <a:buAutoNum type="arabicPeriod"/>
            </a:pPr>
            <a:r>
              <a:rPr lang="ro-MD" dirty="0">
                <a:solidFill>
                  <a:schemeClr val="bg1"/>
                </a:solidFill>
              </a:rPr>
              <a:t>Standard_Plus_12L: termen 60 Luni cu posibilitatea de retragere la fiecare 12 luni fără recalcularea dobânzii. </a:t>
            </a:r>
            <a:endParaRPr lang="ru-RU" dirty="0">
              <a:solidFill>
                <a:schemeClr val="bg1"/>
              </a:solidFill>
            </a:endParaRPr>
          </a:p>
        </p:txBody>
      </p:sp>
      <p:sp>
        <p:nvSpPr>
          <p:cNvPr id="2" name="Arrow: Right 1">
            <a:extLst>
              <a:ext uri="{FF2B5EF4-FFF2-40B4-BE49-F238E27FC236}">
                <a16:creationId xmlns:a16="http://schemas.microsoft.com/office/drawing/2014/main" id="{FE98E694-2746-45C5-8016-04085F917325}"/>
              </a:ext>
            </a:extLst>
          </p:cNvPr>
          <p:cNvSpPr/>
          <p:nvPr/>
        </p:nvSpPr>
        <p:spPr>
          <a:xfrm rot="10800000">
            <a:off x="11012556" y="5489583"/>
            <a:ext cx="655983" cy="164989"/>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700999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EAB2181-0058-4C3E-9F77-7D1B5E1D7073}"/>
              </a:ext>
            </a:extLst>
          </p:cNvPr>
          <p:cNvSpPr/>
          <p:nvPr/>
        </p:nvSpPr>
        <p:spPr>
          <a:xfrm>
            <a:off x="1527074" y="387774"/>
            <a:ext cx="8173007" cy="523220"/>
          </a:xfrm>
          <a:prstGeom prst="rect">
            <a:avLst/>
          </a:prstGeom>
        </p:spPr>
        <p:txBody>
          <a:bodyPr wrap="none">
            <a:spAutoFit/>
          </a:bodyPr>
          <a:lstStyle/>
          <a:p>
            <a:r>
              <a:rPr lang="ro-MD" sz="2800" b="1" dirty="0">
                <a:solidFill>
                  <a:schemeClr val="bg1"/>
                </a:solidFill>
              </a:rPr>
              <a:t>Selectarea contului sursă și introducerea sumei dorite</a:t>
            </a:r>
            <a:endParaRPr lang="ru-RU" sz="2800" b="1" dirty="0">
              <a:solidFill>
                <a:schemeClr val="bg1"/>
              </a:solidFill>
            </a:endParaRPr>
          </a:p>
        </p:txBody>
      </p:sp>
      <p:pic>
        <p:nvPicPr>
          <p:cNvPr id="5" name="Google Shape;152;p28">
            <a:extLst>
              <a:ext uri="{FF2B5EF4-FFF2-40B4-BE49-F238E27FC236}">
                <a16:creationId xmlns:a16="http://schemas.microsoft.com/office/drawing/2014/main" id="{25B34990-3071-457D-8882-E6F0AA816199}"/>
              </a:ext>
            </a:extLst>
          </p:cNvPr>
          <p:cNvPicPr preferRelativeResize="0"/>
          <p:nvPr/>
        </p:nvPicPr>
        <p:blipFill rotWithShape="1">
          <a:blip r:embed="rId3">
            <a:alphaModFix/>
          </a:blip>
          <a:srcRect/>
          <a:stretch/>
        </p:blipFill>
        <p:spPr>
          <a:xfrm>
            <a:off x="128191" y="177210"/>
            <a:ext cx="944348" cy="944348"/>
          </a:xfrm>
          <a:prstGeom prst="rect">
            <a:avLst/>
          </a:prstGeom>
          <a:noFill/>
          <a:ln>
            <a:noFill/>
          </a:ln>
        </p:spPr>
      </p:pic>
      <p:pic>
        <p:nvPicPr>
          <p:cNvPr id="2" name="Picture 1">
            <a:extLst>
              <a:ext uri="{FF2B5EF4-FFF2-40B4-BE49-F238E27FC236}">
                <a16:creationId xmlns:a16="http://schemas.microsoft.com/office/drawing/2014/main" id="{EC09FB8A-2EE7-4302-8BF8-9D199C5D8872}"/>
              </a:ext>
            </a:extLst>
          </p:cNvPr>
          <p:cNvPicPr>
            <a:picLocks noChangeAspect="1"/>
          </p:cNvPicPr>
          <p:nvPr/>
        </p:nvPicPr>
        <p:blipFill>
          <a:blip r:embed="rId4"/>
          <a:stretch>
            <a:fillRect/>
          </a:stretch>
        </p:blipFill>
        <p:spPr>
          <a:xfrm>
            <a:off x="2366967" y="910994"/>
            <a:ext cx="6061416" cy="5581980"/>
          </a:xfrm>
          <a:prstGeom prst="rect">
            <a:avLst/>
          </a:prstGeom>
        </p:spPr>
      </p:pic>
    </p:spTree>
    <p:extLst>
      <p:ext uri="{BB962C8B-B14F-4D97-AF65-F5344CB8AC3E}">
        <p14:creationId xmlns:p14="http://schemas.microsoft.com/office/powerpoint/2010/main" val="40548428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EAB2181-0058-4C3E-9F77-7D1B5E1D7073}"/>
              </a:ext>
            </a:extLst>
          </p:cNvPr>
          <p:cNvSpPr/>
          <p:nvPr/>
        </p:nvSpPr>
        <p:spPr>
          <a:xfrm>
            <a:off x="1189145" y="177210"/>
            <a:ext cx="8919814" cy="523220"/>
          </a:xfrm>
          <a:prstGeom prst="rect">
            <a:avLst/>
          </a:prstGeom>
        </p:spPr>
        <p:txBody>
          <a:bodyPr wrap="none">
            <a:spAutoFit/>
          </a:bodyPr>
          <a:lstStyle/>
          <a:p>
            <a:r>
              <a:rPr lang="ro-MD" sz="2800" b="1" dirty="0">
                <a:solidFill>
                  <a:schemeClr val="accent4"/>
                </a:solidFill>
              </a:rPr>
              <a:t> </a:t>
            </a:r>
            <a:r>
              <a:rPr lang="ro-MD" sz="2800" b="1" dirty="0">
                <a:solidFill>
                  <a:schemeClr val="bg1"/>
                </a:solidFill>
              </a:rPr>
              <a:t>Sumarul depozitului selectat și transmiterea spre semnare</a:t>
            </a:r>
            <a:endParaRPr lang="ru-RU" sz="2800" b="1" dirty="0">
              <a:solidFill>
                <a:schemeClr val="bg1"/>
              </a:solidFill>
            </a:endParaRPr>
          </a:p>
        </p:txBody>
      </p:sp>
      <p:pic>
        <p:nvPicPr>
          <p:cNvPr id="5" name="Google Shape;152;p28">
            <a:extLst>
              <a:ext uri="{FF2B5EF4-FFF2-40B4-BE49-F238E27FC236}">
                <a16:creationId xmlns:a16="http://schemas.microsoft.com/office/drawing/2014/main" id="{25B34990-3071-457D-8882-E6F0AA816199}"/>
              </a:ext>
            </a:extLst>
          </p:cNvPr>
          <p:cNvPicPr preferRelativeResize="0"/>
          <p:nvPr/>
        </p:nvPicPr>
        <p:blipFill rotWithShape="1">
          <a:blip r:embed="rId3">
            <a:alphaModFix/>
          </a:blip>
          <a:srcRect/>
          <a:stretch/>
        </p:blipFill>
        <p:spPr>
          <a:xfrm>
            <a:off x="128191" y="177210"/>
            <a:ext cx="944348" cy="944348"/>
          </a:xfrm>
          <a:prstGeom prst="rect">
            <a:avLst/>
          </a:prstGeom>
          <a:noFill/>
          <a:ln>
            <a:noFill/>
          </a:ln>
        </p:spPr>
      </p:pic>
      <p:pic>
        <p:nvPicPr>
          <p:cNvPr id="2" name="Picture 1">
            <a:extLst>
              <a:ext uri="{FF2B5EF4-FFF2-40B4-BE49-F238E27FC236}">
                <a16:creationId xmlns:a16="http://schemas.microsoft.com/office/drawing/2014/main" id="{89958B14-AE05-4AF4-AAB2-384A84CE9B26}"/>
              </a:ext>
            </a:extLst>
          </p:cNvPr>
          <p:cNvPicPr>
            <a:picLocks noChangeAspect="1"/>
          </p:cNvPicPr>
          <p:nvPr/>
        </p:nvPicPr>
        <p:blipFill>
          <a:blip r:embed="rId4"/>
          <a:stretch>
            <a:fillRect/>
          </a:stretch>
        </p:blipFill>
        <p:spPr>
          <a:xfrm>
            <a:off x="2753057" y="703081"/>
            <a:ext cx="5178369" cy="5738192"/>
          </a:xfrm>
          <a:prstGeom prst="rect">
            <a:avLst/>
          </a:prstGeom>
        </p:spPr>
      </p:pic>
    </p:spTree>
    <p:extLst>
      <p:ext uri="{BB962C8B-B14F-4D97-AF65-F5344CB8AC3E}">
        <p14:creationId xmlns:p14="http://schemas.microsoft.com/office/powerpoint/2010/main" val="5140383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152;p28">
            <a:extLst>
              <a:ext uri="{FF2B5EF4-FFF2-40B4-BE49-F238E27FC236}">
                <a16:creationId xmlns:a16="http://schemas.microsoft.com/office/drawing/2014/main" id="{C87A8A46-E3A6-4786-A392-05760F57A7D3}"/>
              </a:ext>
            </a:extLst>
          </p:cNvPr>
          <p:cNvPicPr preferRelativeResize="0"/>
          <p:nvPr/>
        </p:nvPicPr>
        <p:blipFill rotWithShape="1">
          <a:blip r:embed="rId3">
            <a:alphaModFix/>
          </a:blip>
          <a:srcRect/>
          <a:stretch/>
        </p:blipFill>
        <p:spPr>
          <a:xfrm>
            <a:off x="128191" y="177210"/>
            <a:ext cx="944348" cy="944348"/>
          </a:xfrm>
          <a:prstGeom prst="rect">
            <a:avLst/>
          </a:prstGeom>
          <a:noFill/>
          <a:ln>
            <a:noFill/>
          </a:ln>
        </p:spPr>
      </p:pic>
      <p:sp>
        <p:nvSpPr>
          <p:cNvPr id="4" name="Rectangle 3">
            <a:extLst>
              <a:ext uri="{FF2B5EF4-FFF2-40B4-BE49-F238E27FC236}">
                <a16:creationId xmlns:a16="http://schemas.microsoft.com/office/drawing/2014/main" id="{11B92753-BAE9-44F4-9C27-B4CF88149944}"/>
              </a:ext>
            </a:extLst>
          </p:cNvPr>
          <p:cNvSpPr/>
          <p:nvPr/>
        </p:nvSpPr>
        <p:spPr>
          <a:xfrm>
            <a:off x="3314699" y="177210"/>
            <a:ext cx="5759727" cy="523220"/>
          </a:xfrm>
          <a:prstGeom prst="rect">
            <a:avLst/>
          </a:prstGeom>
        </p:spPr>
        <p:txBody>
          <a:bodyPr wrap="square">
            <a:spAutoFit/>
          </a:bodyPr>
          <a:lstStyle/>
          <a:p>
            <a:r>
              <a:rPr lang="ro-MD" sz="2800" b="1" dirty="0">
                <a:solidFill>
                  <a:schemeClr val="bg1"/>
                </a:solidFill>
              </a:rPr>
              <a:t>Semnarea operațiunii de deschidere</a:t>
            </a:r>
            <a:endParaRPr lang="ru-RU" sz="2800" b="1" dirty="0">
              <a:solidFill>
                <a:schemeClr val="bg1"/>
              </a:solidFill>
            </a:endParaRPr>
          </a:p>
        </p:txBody>
      </p:sp>
      <p:pic>
        <p:nvPicPr>
          <p:cNvPr id="2" name="Picture 1">
            <a:extLst>
              <a:ext uri="{FF2B5EF4-FFF2-40B4-BE49-F238E27FC236}">
                <a16:creationId xmlns:a16="http://schemas.microsoft.com/office/drawing/2014/main" id="{682DD744-0E88-4385-AAED-44EA776E7217}"/>
              </a:ext>
            </a:extLst>
          </p:cNvPr>
          <p:cNvPicPr>
            <a:picLocks noChangeAspect="1"/>
          </p:cNvPicPr>
          <p:nvPr/>
        </p:nvPicPr>
        <p:blipFill>
          <a:blip r:embed="rId4"/>
          <a:stretch>
            <a:fillRect/>
          </a:stretch>
        </p:blipFill>
        <p:spPr>
          <a:xfrm>
            <a:off x="3685818" y="809034"/>
            <a:ext cx="6839721" cy="5594077"/>
          </a:xfrm>
          <a:prstGeom prst="rect">
            <a:avLst/>
          </a:prstGeom>
        </p:spPr>
      </p:pic>
      <p:sp>
        <p:nvSpPr>
          <p:cNvPr id="5" name="TextBox 4">
            <a:extLst>
              <a:ext uri="{FF2B5EF4-FFF2-40B4-BE49-F238E27FC236}">
                <a16:creationId xmlns:a16="http://schemas.microsoft.com/office/drawing/2014/main" id="{0817789D-0EDC-416E-A770-397524CEB5B0}"/>
              </a:ext>
            </a:extLst>
          </p:cNvPr>
          <p:cNvSpPr txBox="1"/>
          <p:nvPr/>
        </p:nvSpPr>
        <p:spPr>
          <a:xfrm>
            <a:off x="128191" y="1645754"/>
            <a:ext cx="3212617" cy="3693319"/>
          </a:xfrm>
          <a:prstGeom prst="rect">
            <a:avLst/>
          </a:prstGeom>
          <a:noFill/>
        </p:spPr>
        <p:txBody>
          <a:bodyPr wrap="square" rtlCol="0">
            <a:spAutoFit/>
          </a:bodyPr>
          <a:lstStyle/>
          <a:p>
            <a:r>
              <a:rPr lang="ro-MD" dirty="0">
                <a:solidFill>
                  <a:schemeClr val="bg1"/>
                </a:solidFill>
              </a:rPr>
              <a:t>Dacă compania are două semnături, să fie efectuată următoarea consecutivitatea acțiunilor:</a:t>
            </a:r>
          </a:p>
          <a:p>
            <a:r>
              <a:rPr lang="ro-MD" dirty="0">
                <a:solidFill>
                  <a:schemeClr val="bg1"/>
                </a:solidFill>
              </a:rPr>
              <a:t>1. Primul semnează contabil, prin selectarea semnăturii sale.</a:t>
            </a:r>
          </a:p>
          <a:p>
            <a:r>
              <a:rPr lang="ro-MD" dirty="0">
                <a:solidFill>
                  <a:schemeClr val="bg1"/>
                </a:solidFill>
              </a:rPr>
              <a:t>2. Al doilea semnează administratorul cu prima semnătură.</a:t>
            </a:r>
          </a:p>
          <a:p>
            <a:endParaRPr lang="ro-MD" dirty="0">
              <a:solidFill>
                <a:schemeClr val="bg1"/>
              </a:solidFill>
            </a:endParaRPr>
          </a:p>
          <a:p>
            <a:r>
              <a:rPr lang="ro-MD" dirty="0">
                <a:solidFill>
                  <a:schemeClr val="bg1"/>
                </a:solidFill>
              </a:rPr>
              <a:t>În caz contrar persoana cu o semnătura selectează și semnează operațiunea.</a:t>
            </a:r>
            <a:endParaRPr lang="ru-RU" dirty="0">
              <a:solidFill>
                <a:schemeClr val="bg1"/>
              </a:solidFill>
            </a:endParaRPr>
          </a:p>
        </p:txBody>
      </p:sp>
    </p:spTree>
    <p:extLst>
      <p:ext uri="{BB962C8B-B14F-4D97-AF65-F5344CB8AC3E}">
        <p14:creationId xmlns:p14="http://schemas.microsoft.com/office/powerpoint/2010/main" val="41594967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152;p28">
            <a:extLst>
              <a:ext uri="{FF2B5EF4-FFF2-40B4-BE49-F238E27FC236}">
                <a16:creationId xmlns:a16="http://schemas.microsoft.com/office/drawing/2014/main" id="{C87A8A46-E3A6-4786-A392-05760F57A7D3}"/>
              </a:ext>
            </a:extLst>
          </p:cNvPr>
          <p:cNvPicPr preferRelativeResize="0"/>
          <p:nvPr/>
        </p:nvPicPr>
        <p:blipFill rotWithShape="1">
          <a:blip r:embed="rId3">
            <a:alphaModFix/>
          </a:blip>
          <a:srcRect/>
          <a:stretch/>
        </p:blipFill>
        <p:spPr>
          <a:xfrm>
            <a:off x="128191" y="177210"/>
            <a:ext cx="944348" cy="944348"/>
          </a:xfrm>
          <a:prstGeom prst="rect">
            <a:avLst/>
          </a:prstGeom>
          <a:noFill/>
          <a:ln>
            <a:noFill/>
          </a:ln>
        </p:spPr>
      </p:pic>
      <p:sp>
        <p:nvSpPr>
          <p:cNvPr id="4" name="Rectangle 3">
            <a:extLst>
              <a:ext uri="{FF2B5EF4-FFF2-40B4-BE49-F238E27FC236}">
                <a16:creationId xmlns:a16="http://schemas.microsoft.com/office/drawing/2014/main" id="{11B92753-BAE9-44F4-9C27-B4CF88149944}"/>
              </a:ext>
            </a:extLst>
          </p:cNvPr>
          <p:cNvSpPr/>
          <p:nvPr/>
        </p:nvSpPr>
        <p:spPr>
          <a:xfrm>
            <a:off x="3380864" y="285814"/>
            <a:ext cx="4962064" cy="523220"/>
          </a:xfrm>
          <a:prstGeom prst="rect">
            <a:avLst/>
          </a:prstGeom>
        </p:spPr>
        <p:txBody>
          <a:bodyPr wrap="none">
            <a:spAutoFit/>
          </a:bodyPr>
          <a:lstStyle/>
          <a:p>
            <a:r>
              <a:rPr lang="ro-MD" sz="2800" b="1" dirty="0">
                <a:solidFill>
                  <a:schemeClr val="bg1"/>
                </a:solidFill>
              </a:rPr>
              <a:t>Confirmarea semnării cu succes </a:t>
            </a:r>
            <a:endParaRPr lang="ru-RU" sz="2800" b="1" dirty="0">
              <a:solidFill>
                <a:schemeClr val="bg1"/>
              </a:solidFill>
            </a:endParaRPr>
          </a:p>
        </p:txBody>
      </p:sp>
      <p:pic>
        <p:nvPicPr>
          <p:cNvPr id="8" name="Picture 7">
            <a:extLst>
              <a:ext uri="{FF2B5EF4-FFF2-40B4-BE49-F238E27FC236}">
                <a16:creationId xmlns:a16="http://schemas.microsoft.com/office/drawing/2014/main" id="{BEC07DD6-7D9A-4CD5-ABC8-EE3E6542BE4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12574" y="982335"/>
            <a:ext cx="9949070" cy="4893329"/>
          </a:xfrm>
          <a:prstGeom prst="rect">
            <a:avLst/>
          </a:prstGeom>
        </p:spPr>
      </p:pic>
    </p:spTree>
    <p:extLst>
      <p:ext uri="{BB962C8B-B14F-4D97-AF65-F5344CB8AC3E}">
        <p14:creationId xmlns:p14="http://schemas.microsoft.com/office/powerpoint/2010/main" val="123792807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BJCLASSIFIERTOPTEXTBOX" val="{CLASSIFIER}"/>
  <p:tag name="BJHEADERFOOTERTEXTBOXNAME" val="bjCLSTB-HO-HR-VT-RA-BN-DH"/>
  <p:tag name="BJHEADERFOOTERLABEL" val="TRUE"/>
  <p:tag name="BJHEADERFOOTERTEXTLABEL" val="CONFIDENTIAL"/>
  <p:tag name="BJHEADERFOOTERTEXTMARKING" val="CONFIDENTIAL"/>
</p:tagLst>
</file>

<file path=ppt/tags/tag2.xml><?xml version="1.0" encoding="utf-8"?>
<p:tagLst xmlns:a="http://schemas.openxmlformats.org/drawingml/2006/main" xmlns:r="http://schemas.openxmlformats.org/officeDocument/2006/relationships" xmlns:p="http://schemas.openxmlformats.org/presentationml/2006/main">
  <p:tag name="BJCLASSIFIERBOTTOMTEXTBOX" val="{CLASSIFIER}"/>
  <p:tag name="BJHEADERFOOTERTEXTBOXNAME" val="bjCLSTB-FO-HC-VB-RA-BN-DH"/>
  <p:tag name="BJHEADERFOOTERLABEL" val="TRUE"/>
  <p:tag name="BJHEADERFOOTERTEXTLABEL" val="BC EUROCREDITBANK S.A."/>
  <p:tag name="BJHEADERFOOTERTEXTMARKING" val="BC EUROCREDITBANK S.A."/>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WrappedLabelHistory xmlns:xsd="http://www.w3.org/2001/XMLSchema" xmlns:xsi="http://www.w3.org/2001/XMLSchema-instance" xmlns="http://www.boldonjames.com/2016/02/Classifier/internal/wrappedLabelHistory">
  <Value>PD94bWwgdmVyc2lvbj0iMS4wIiBlbmNvZGluZz0idXMtYXNjaWkiPz48bGFiZWxIaXN0b3J5IHhtbG5zOnhzZD0iaHR0cDovL3d3dy53My5vcmcvMjAwMS9YTUxTY2hlbWEiIHhtbG5zOnhzaT0iaHR0cDovL3d3dy53My5vcmcvMjAwMS9YTUxTY2hlbWEtaW5zdGFuY2UiIHhtbG5zPSJodHRwOi8vd3d3LmJvbGRvbmphbWVzLmNvbS8yMDE2LzAyL0NsYXNzaWZpZXIvaW50ZXJuYWwvbGFiZWxIaXN0b3J5Ij48aXRlbT48c2lzbCBzaXNsVmVyc2lvbj0iMCIgcG9saWN5PSJhYjQ3NzkzMi05ZThiLTRlYjctOWQ2OC0zMjFkYWNlZmRiODIiIG9yaWdpbj0idXNlclNlbGVjdGVkIj48ZWxlbWVudCB1aWQ9ImY1NzcxZDQwLWE4ZTctNDRkYS05M2YwLTBlYmY5OGVhYmUxMSIgdmFsdWU9IiIgeG1sbnM9Imh0dHA6Ly93d3cuYm9sZG9uamFtZXMuY29tLzIwMDgvMDEvc2llL2ludGVybmFsL2xhYmVsIiAvPjwvc2lzbD48VXNlck5hbWU+UEVUQkFOS1xtYXhpbS5idWRhbjwvVXNlck5hbWU+PERhdGVUaW1lPjE1LzAxLzIwMjYgMDk6NDE6MjQ8L0RhdGVUaW1lPjxMYWJlbFN0cmluZz5Db25maWRlbnRpYWw8L0xhYmVsU3RyaW5nPjwvaXRlbT48L2xhYmVsSGlzdG9yeT4=</Value>
</WrappedLabelHistory>
</file>

<file path=customXml/item2.xml><?xml version="1.0" encoding="utf-8"?>
<sisl xmlns:xsd="http://www.w3.org/2001/XMLSchema" xmlns:xsi="http://www.w3.org/2001/XMLSchema-instance" xmlns="http://www.boldonjames.com/2008/01/sie/internal/label" sislVersion="0" policy="ab477932-9e8b-4eb7-9d68-321dacefdb82" origin="userSelected">
  <element uid="f5771d40-a8e7-44da-93f0-0ebf98eabe11" value=""/>
</sisl>
</file>

<file path=customXml/itemProps1.xml><?xml version="1.0" encoding="utf-8"?>
<ds:datastoreItem xmlns:ds="http://schemas.openxmlformats.org/officeDocument/2006/customXml" ds:itemID="{72373241-8AE2-4982-A74C-79FF28320D2B}">
  <ds:schemaRefs>
    <ds:schemaRef ds:uri="http://www.w3.org/2001/XMLSchema"/>
    <ds:schemaRef ds:uri="http://www.boldonjames.com/2016/02/Classifier/internal/wrappedLabelHistory"/>
  </ds:schemaRefs>
</ds:datastoreItem>
</file>

<file path=customXml/itemProps2.xml><?xml version="1.0" encoding="utf-8"?>
<ds:datastoreItem xmlns:ds="http://schemas.openxmlformats.org/officeDocument/2006/customXml" ds:itemID="{28D560A9-C698-41C8-B6CF-F22AB36D470D}">
  <ds:schemaRefs>
    <ds:schemaRef ds:uri="http://www.w3.org/2001/XMLSchema"/>
    <ds:schemaRef ds:uri="http://www.boldonjames.com/2008/01/sie/internal/label"/>
  </ds:schemaRefs>
</ds:datastoreItem>
</file>

<file path=docProps/app.xml><?xml version="1.0" encoding="utf-8"?>
<Properties xmlns="http://schemas.openxmlformats.org/officeDocument/2006/extended-properties" xmlns:vt="http://schemas.openxmlformats.org/officeDocument/2006/docPropsVTypes">
  <TotalTime>1971</TotalTime>
  <Words>405</Words>
  <Application>Microsoft Office PowerPoint</Application>
  <PresentationFormat>Widescreen</PresentationFormat>
  <Paragraphs>53</Paragraphs>
  <Slides>12</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Helvetica Neue</vt:lpstr>
      <vt:lpstr>Verdana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În caz de necesitate și pentru orice întrebare apărută vă rugăm să  apelați:    Suport Tehnic la nr. de telefon: 022500178    022500179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Maxim Budan</dc:creator>
  <cp:lastModifiedBy>Irina Zacatova</cp:lastModifiedBy>
  <cp:revision>70</cp:revision>
  <dcterms:created xsi:type="dcterms:W3CDTF">2026-01-15T09:39:59Z</dcterms:created>
  <dcterms:modified xsi:type="dcterms:W3CDTF">2026-02-16T09:22:14Z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IndexRef">
    <vt:lpwstr>1e0b870f-29b8-4fa3-a4e6-3cf23522becb</vt:lpwstr>
  </property>
  <property fmtid="{D5CDD505-2E9C-101B-9397-08002B2CF9AE}" pid="3" name="bjClsUserRVM">
    <vt:lpwstr>[]</vt:lpwstr>
  </property>
  <property fmtid="{D5CDD505-2E9C-101B-9397-08002B2CF9AE}" pid="4" name="bjSaver">
    <vt:lpwstr>N3ls+1G4sN9j6zntRAnZ+JsHWEedPSg0</vt:lpwstr>
  </property>
  <property fmtid="{D5CDD505-2E9C-101B-9397-08002B2CF9AE}" pid="5" name="bjDocumentLabelXML">
    <vt:lpwstr>&lt;?xml version="1.0" encoding="us-ascii"?&gt;&lt;sisl xmlns:xsd="http://www.w3.org/2001/XMLSchema" xmlns:xsi="http://www.w3.org/2001/XMLSchema-instance" sislVersion="0" policy="ab477932-9e8b-4eb7-9d68-321dacefdb82" origin="userSelected" xmlns="http://www.boldonj</vt:lpwstr>
  </property>
  <property fmtid="{D5CDD505-2E9C-101B-9397-08002B2CF9AE}" pid="6" name="bjDocumentLabelXML-0">
    <vt:lpwstr>ames.com/2008/01/sie/internal/label"&gt;&lt;element uid="f5771d40-a8e7-44da-93f0-0ebf98eabe11" value="" /&gt;&lt;/sisl&gt;</vt:lpwstr>
  </property>
  <property fmtid="{D5CDD505-2E9C-101B-9397-08002B2CF9AE}" pid="7" name="bjDocumentSecurityLabel">
    <vt:lpwstr>Confidential</vt:lpwstr>
  </property>
  <property fmtid="{D5CDD505-2E9C-101B-9397-08002B2CF9AE}" pid="8" name="bjLabelHistoryID">
    <vt:lpwstr>{72373241-8AE2-4982-A74C-79FF28320D2B}</vt:lpwstr>
  </property>
</Properties>
</file>